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0080625" cy="567055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8" d="100"/>
          <a:sy n="98" d="100"/>
        </p:scale>
        <p:origin x="7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B399248-4F4A-4A81-88E6-839759089CAF}"/>
              </a:ext>
            </a:extLst>
          </p:cNvPr>
          <p:cNvSpPr txBox="1">
            <a:spLocks noGrp="1"/>
          </p:cNvSpPr>
          <p:nvPr>
            <p:ph type="hdr" sz="quarter"/>
          </p:nvPr>
        </p:nvSpPr>
        <p:spPr>
          <a:xfrm>
            <a:off x="0" y="0"/>
            <a:ext cx="3280680" cy="534240"/>
          </a:xfrm>
          <a:prstGeom prst="rect">
            <a:avLst/>
          </a:prstGeom>
          <a:noFill/>
          <a:ln>
            <a:noFill/>
          </a:ln>
        </p:spPr>
        <p:txBody>
          <a:bodyPr wrap="none" lIns="90000" tIns="45000" rIns="90000" bIns="45000" anchorCtr="0" compatLnSpc="0">
            <a:noAutofit/>
          </a:bodyPr>
          <a:lstStyle/>
          <a:p>
            <a:pPr marL="0" marR="0" lvl="0" indent="0" hangingPunct="0">
              <a:lnSpc>
                <a:spcPct val="100000"/>
              </a:lnSpc>
              <a:spcBef>
                <a:spcPts val="0"/>
              </a:spcBef>
              <a:spcAft>
                <a:spcPts val="0"/>
              </a:spcAft>
              <a:buNone/>
              <a:tabLst/>
              <a:defRPr sz="1400"/>
            </a:pPr>
            <a:endParaRPr lang="fr-FR" sz="1400" b="0" i="0" u="none" strike="noStrike" kern="1200">
              <a:ln>
                <a:noFill/>
              </a:ln>
              <a:latin typeface="Liberation Sans" pitchFamily="18"/>
              <a:ea typeface="Microsoft YaHei" pitchFamily="2"/>
              <a:cs typeface="Lucida Sans" pitchFamily="2"/>
            </a:endParaRPr>
          </a:p>
        </p:txBody>
      </p:sp>
      <p:sp>
        <p:nvSpPr>
          <p:cNvPr id="3" name="Espace réservé de la date 2">
            <a:extLst>
              <a:ext uri="{FF2B5EF4-FFF2-40B4-BE49-F238E27FC236}">
                <a16:creationId xmlns:a16="http://schemas.microsoft.com/office/drawing/2014/main" id="{B85FE5BC-4EF9-4428-9916-8C0456AC9E6B}"/>
              </a:ext>
            </a:extLst>
          </p:cNvPr>
          <p:cNvSpPr txBox="1">
            <a:spLocks noGrp="1"/>
          </p:cNvSpPr>
          <p:nvPr>
            <p:ph type="dt" sz="quarter" idx="1"/>
          </p:nvPr>
        </p:nvSpPr>
        <p:spPr>
          <a:xfrm>
            <a:off x="4278960" y="0"/>
            <a:ext cx="3280680" cy="534240"/>
          </a:xfrm>
          <a:prstGeom prst="rect">
            <a:avLst/>
          </a:prstGeom>
          <a:noFill/>
          <a:ln>
            <a:noFill/>
          </a:ln>
        </p:spPr>
        <p:txBody>
          <a:bodyPr wrap="none" lIns="90000" tIns="45000" rIns="90000" bIns="45000" anchorCtr="0" compatLnSpc="0">
            <a:noAutofit/>
          </a:bodyPr>
          <a:lstStyle/>
          <a:p>
            <a:pPr marL="0" marR="0" lvl="0" indent="0" algn="r" hangingPunct="0">
              <a:lnSpc>
                <a:spcPct val="100000"/>
              </a:lnSpc>
              <a:spcBef>
                <a:spcPts val="0"/>
              </a:spcBef>
              <a:spcAft>
                <a:spcPts val="0"/>
              </a:spcAft>
              <a:buNone/>
              <a:tabLst/>
              <a:defRPr sz="1400"/>
            </a:pPr>
            <a:endParaRPr lang="fr-FR" sz="1400" b="0" i="0" u="none" strike="noStrike" kern="1200">
              <a:ln>
                <a:noFill/>
              </a:ln>
              <a:latin typeface="Liberation Sans" pitchFamily="18"/>
              <a:ea typeface="Microsoft YaHei" pitchFamily="2"/>
              <a:cs typeface="Lucida Sans" pitchFamily="2"/>
            </a:endParaRPr>
          </a:p>
        </p:txBody>
      </p:sp>
      <p:sp>
        <p:nvSpPr>
          <p:cNvPr id="4" name="Espace réservé du pied de page 3">
            <a:extLst>
              <a:ext uri="{FF2B5EF4-FFF2-40B4-BE49-F238E27FC236}">
                <a16:creationId xmlns:a16="http://schemas.microsoft.com/office/drawing/2014/main" id="{2EE292F9-6AAB-4A67-888A-8298D1DD7145}"/>
              </a:ext>
            </a:extLst>
          </p:cNvPr>
          <p:cNvSpPr txBox="1">
            <a:spLocks noGrp="1"/>
          </p:cNvSpPr>
          <p:nvPr>
            <p:ph type="ftr" sz="quarter" idx="2"/>
          </p:nvPr>
        </p:nvSpPr>
        <p:spPr>
          <a:xfrm>
            <a:off x="0" y="10157400"/>
            <a:ext cx="3280680" cy="534240"/>
          </a:xfrm>
          <a:prstGeom prst="rect">
            <a:avLst/>
          </a:prstGeom>
          <a:noFill/>
          <a:ln>
            <a:noFill/>
          </a:ln>
        </p:spPr>
        <p:txBody>
          <a:bodyPr wrap="none" lIns="90000" tIns="45000" rIns="90000" bIns="45000" anchor="b" anchorCtr="0" compatLnSpc="0">
            <a:noAutofit/>
          </a:bodyPr>
          <a:lstStyle/>
          <a:p>
            <a:pPr marL="0" marR="0" lvl="0" indent="0" hangingPunct="0">
              <a:lnSpc>
                <a:spcPct val="100000"/>
              </a:lnSpc>
              <a:spcBef>
                <a:spcPts val="0"/>
              </a:spcBef>
              <a:spcAft>
                <a:spcPts val="0"/>
              </a:spcAft>
              <a:buNone/>
              <a:tabLst/>
              <a:defRPr sz="1400"/>
            </a:pPr>
            <a:endParaRPr lang="fr-FR" sz="1400" b="0" i="0" u="none" strike="noStrike" kern="1200">
              <a:ln>
                <a:noFill/>
              </a:ln>
              <a:latin typeface="Liberation Sans" pitchFamily="18"/>
              <a:ea typeface="Microsoft YaHei" pitchFamily="2"/>
              <a:cs typeface="Lucida Sans" pitchFamily="2"/>
            </a:endParaRPr>
          </a:p>
        </p:txBody>
      </p:sp>
      <p:sp>
        <p:nvSpPr>
          <p:cNvPr id="5" name="Espace réservé du numéro de diapositive 4">
            <a:extLst>
              <a:ext uri="{FF2B5EF4-FFF2-40B4-BE49-F238E27FC236}">
                <a16:creationId xmlns:a16="http://schemas.microsoft.com/office/drawing/2014/main" id="{FC91AAF2-A292-4948-BEF0-D819AE4820BE}"/>
              </a:ext>
            </a:extLst>
          </p:cNvPr>
          <p:cNvSpPr txBox="1">
            <a:spLocks noGrp="1"/>
          </p:cNvSpPr>
          <p:nvPr>
            <p:ph type="sldNum" sz="quarter" idx="3"/>
          </p:nvPr>
        </p:nvSpPr>
        <p:spPr>
          <a:xfrm>
            <a:off x="4278960" y="10157400"/>
            <a:ext cx="3280680" cy="534240"/>
          </a:xfrm>
          <a:prstGeom prst="rect">
            <a:avLst/>
          </a:prstGeom>
          <a:noFill/>
          <a:ln>
            <a:noFill/>
          </a:ln>
        </p:spPr>
        <p:txBody>
          <a:bodyPr wrap="none" lIns="90000" tIns="45000" rIns="90000" bIns="45000" anchor="b" anchorCtr="0" compatLnSpc="0">
            <a:noAutofit/>
          </a:bodyPr>
          <a:lstStyle/>
          <a:p>
            <a:pPr marL="0" marR="0" lvl="0" indent="0" algn="r" hangingPunct="0">
              <a:lnSpc>
                <a:spcPct val="100000"/>
              </a:lnSpc>
              <a:spcBef>
                <a:spcPts val="0"/>
              </a:spcBef>
              <a:spcAft>
                <a:spcPts val="0"/>
              </a:spcAft>
              <a:buNone/>
              <a:tabLst/>
              <a:defRPr sz="1400"/>
            </a:pPr>
            <a:fld id="{2CDE9FAC-145D-4248-A4EC-84F8537E07ED}" type="slidenum">
              <a:t>‹N°›</a:t>
            </a:fld>
            <a:endParaRPr lang="fr-FR" sz="1400" b="0" i="0" u="none" strike="noStrike" kern="1200">
              <a:ln>
                <a:noFill/>
              </a:ln>
              <a:latin typeface="Liberation Sans" pitchFamily="18"/>
              <a:ea typeface="Microsoft YaHei" pitchFamily="2"/>
              <a:cs typeface="Lucida Sans" pitchFamily="2"/>
            </a:endParaRPr>
          </a:p>
        </p:txBody>
      </p:sp>
    </p:spTree>
    <p:extLst>
      <p:ext uri="{BB962C8B-B14F-4D97-AF65-F5344CB8AC3E}">
        <p14:creationId xmlns:p14="http://schemas.microsoft.com/office/powerpoint/2010/main" val="1296611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E2971F9A-A6D3-4C4F-B4B1-BF113D0BA1E4}"/>
              </a:ext>
            </a:extLst>
          </p:cNvPr>
          <p:cNvSpPr>
            <a:spLocks noGrp="1" noRot="1" noChangeAspect="1"/>
          </p:cNvSpPr>
          <p:nvPr>
            <p:ph type="sldImg" idx="2"/>
          </p:nvPr>
        </p:nvSpPr>
        <p:spPr>
          <a:xfrm>
            <a:off x="216000" y="812520"/>
            <a:ext cx="7127279" cy="4008959"/>
          </a:xfrm>
          <a:prstGeom prst="rect">
            <a:avLst/>
          </a:prstGeom>
          <a:noFill/>
          <a:ln>
            <a:noFill/>
            <a:prstDash val="solid"/>
          </a:ln>
        </p:spPr>
      </p:sp>
      <p:sp>
        <p:nvSpPr>
          <p:cNvPr id="3" name="Espace réservé des notes 2">
            <a:extLst>
              <a:ext uri="{FF2B5EF4-FFF2-40B4-BE49-F238E27FC236}">
                <a16:creationId xmlns:a16="http://schemas.microsoft.com/office/drawing/2014/main" id="{8D0AA4A8-73A3-4430-843B-BD2020601F0B}"/>
              </a:ext>
            </a:extLst>
          </p:cNvPr>
          <p:cNvSpPr txBox="1">
            <a:spLocks noGrp="1"/>
          </p:cNvSpPr>
          <p:nvPr>
            <p:ph type="body" sz="quarter" idx="3"/>
          </p:nvPr>
        </p:nvSpPr>
        <p:spPr>
          <a:xfrm>
            <a:off x="756000" y="5078520"/>
            <a:ext cx="6047640" cy="4811040"/>
          </a:xfrm>
          <a:prstGeom prst="rect">
            <a:avLst/>
          </a:prstGeom>
          <a:noFill/>
          <a:ln>
            <a:noFill/>
          </a:ln>
        </p:spPr>
        <p:txBody>
          <a:bodyPr lIns="0" tIns="0" rIns="0" bIns="0"/>
          <a:lstStyle/>
          <a:p>
            <a:endParaRPr lang="fr-FR"/>
          </a:p>
        </p:txBody>
      </p:sp>
      <p:sp>
        <p:nvSpPr>
          <p:cNvPr id="4" name="Espace réservé de l'en-tête 3">
            <a:extLst>
              <a:ext uri="{FF2B5EF4-FFF2-40B4-BE49-F238E27FC236}">
                <a16:creationId xmlns:a16="http://schemas.microsoft.com/office/drawing/2014/main" id="{913919AE-C6BE-47A6-BBA4-0C70F1F354BC}"/>
              </a:ext>
            </a:extLst>
          </p:cNvPr>
          <p:cNvSpPr txBox="1">
            <a:spLocks noGrp="1"/>
          </p:cNvSpPr>
          <p:nvPr>
            <p:ph type="hdr" sz="quarter"/>
          </p:nvPr>
        </p:nvSpPr>
        <p:spPr>
          <a:xfrm>
            <a:off x="0" y="0"/>
            <a:ext cx="3280680" cy="534240"/>
          </a:xfrm>
          <a:prstGeom prst="rect">
            <a:avLst/>
          </a:prstGeom>
          <a:noFill/>
          <a:ln>
            <a:noFill/>
          </a:ln>
        </p:spPr>
        <p:txBody>
          <a:bodyPr lIns="0" tIns="0" rIns="0" bIns="0" anchorCtr="0">
            <a:noAutofit/>
          </a:bodyPr>
          <a:lstStyle>
            <a:lvl1pPr lvl="0" hangingPunct="0">
              <a:buNone/>
              <a:tabLst/>
              <a:defRPr lang="fr-FR" sz="1400" kern="1200">
                <a:latin typeface="Times New Roman" pitchFamily="18"/>
                <a:ea typeface="Segoe UI" pitchFamily="2"/>
                <a:cs typeface="Tahoma" pitchFamily="2"/>
              </a:defRPr>
            </a:lvl1pPr>
          </a:lstStyle>
          <a:p>
            <a:pPr lvl="0"/>
            <a:endParaRPr lang="fr-FR"/>
          </a:p>
        </p:txBody>
      </p:sp>
      <p:sp>
        <p:nvSpPr>
          <p:cNvPr id="5" name="Espace réservé de la date 4">
            <a:extLst>
              <a:ext uri="{FF2B5EF4-FFF2-40B4-BE49-F238E27FC236}">
                <a16:creationId xmlns:a16="http://schemas.microsoft.com/office/drawing/2014/main" id="{8F815561-56D6-43EF-A73F-D55A197C0859}"/>
              </a:ext>
            </a:extLst>
          </p:cNvPr>
          <p:cNvSpPr txBox="1">
            <a:spLocks noGrp="1"/>
          </p:cNvSpPr>
          <p:nvPr>
            <p:ph type="dt" idx="1"/>
          </p:nvPr>
        </p:nvSpPr>
        <p:spPr>
          <a:xfrm>
            <a:off x="4278960" y="0"/>
            <a:ext cx="3280680" cy="534240"/>
          </a:xfrm>
          <a:prstGeom prst="rect">
            <a:avLst/>
          </a:prstGeom>
          <a:noFill/>
          <a:ln>
            <a:noFill/>
          </a:ln>
        </p:spPr>
        <p:txBody>
          <a:bodyPr lIns="0" tIns="0" rIns="0" bIns="0" anchorCtr="0">
            <a:noAutofit/>
          </a:bodyPr>
          <a:lstStyle>
            <a:lvl1pPr lvl="0" algn="r" hangingPunct="0">
              <a:buNone/>
              <a:tabLst/>
              <a:defRPr lang="fr-FR" sz="1400" kern="1200">
                <a:latin typeface="Times New Roman" pitchFamily="18"/>
                <a:ea typeface="Segoe UI" pitchFamily="2"/>
                <a:cs typeface="Tahoma" pitchFamily="2"/>
              </a:defRPr>
            </a:lvl1pPr>
          </a:lstStyle>
          <a:p>
            <a:pPr lvl="0"/>
            <a:endParaRPr lang="fr-FR"/>
          </a:p>
        </p:txBody>
      </p:sp>
      <p:sp>
        <p:nvSpPr>
          <p:cNvPr id="6" name="Espace réservé du pied de page 5">
            <a:extLst>
              <a:ext uri="{FF2B5EF4-FFF2-40B4-BE49-F238E27FC236}">
                <a16:creationId xmlns:a16="http://schemas.microsoft.com/office/drawing/2014/main" id="{335F690F-D3D7-4FE0-B50A-5936D0C42B31}"/>
              </a:ext>
            </a:extLst>
          </p:cNvPr>
          <p:cNvSpPr txBox="1">
            <a:spLocks noGrp="1"/>
          </p:cNvSpPr>
          <p:nvPr>
            <p:ph type="ftr" sz="quarter" idx="4"/>
          </p:nvPr>
        </p:nvSpPr>
        <p:spPr>
          <a:xfrm>
            <a:off x="0" y="10157400"/>
            <a:ext cx="3280680" cy="534240"/>
          </a:xfrm>
          <a:prstGeom prst="rect">
            <a:avLst/>
          </a:prstGeom>
          <a:noFill/>
          <a:ln>
            <a:noFill/>
          </a:ln>
        </p:spPr>
        <p:txBody>
          <a:bodyPr lIns="0" tIns="0" rIns="0" bIns="0" anchor="b" anchorCtr="0">
            <a:noAutofit/>
          </a:bodyPr>
          <a:lstStyle>
            <a:lvl1pPr lvl="0" hangingPunct="0">
              <a:buNone/>
              <a:tabLst/>
              <a:defRPr lang="fr-FR" sz="1400" kern="1200">
                <a:latin typeface="Times New Roman" pitchFamily="18"/>
                <a:ea typeface="Segoe UI" pitchFamily="2"/>
                <a:cs typeface="Tahoma" pitchFamily="2"/>
              </a:defRPr>
            </a:lvl1pPr>
          </a:lstStyle>
          <a:p>
            <a:pPr lvl="0"/>
            <a:endParaRPr lang="fr-FR"/>
          </a:p>
        </p:txBody>
      </p:sp>
      <p:sp>
        <p:nvSpPr>
          <p:cNvPr id="7" name="Espace réservé du numéro de diapositive 6">
            <a:extLst>
              <a:ext uri="{FF2B5EF4-FFF2-40B4-BE49-F238E27FC236}">
                <a16:creationId xmlns:a16="http://schemas.microsoft.com/office/drawing/2014/main" id="{1FF6E0C3-892B-46B0-8AD3-D0E20F688ECB}"/>
              </a:ext>
            </a:extLst>
          </p:cNvPr>
          <p:cNvSpPr txBox="1">
            <a:spLocks noGrp="1"/>
          </p:cNvSpPr>
          <p:nvPr>
            <p:ph type="sldNum" sz="quarter" idx="5"/>
          </p:nvPr>
        </p:nvSpPr>
        <p:spPr>
          <a:xfrm>
            <a:off x="4278960" y="10157400"/>
            <a:ext cx="3280680" cy="534240"/>
          </a:xfrm>
          <a:prstGeom prst="rect">
            <a:avLst/>
          </a:prstGeom>
          <a:noFill/>
          <a:ln>
            <a:noFill/>
          </a:ln>
        </p:spPr>
        <p:txBody>
          <a:bodyPr lIns="0" tIns="0" rIns="0" bIns="0" anchor="b" anchorCtr="0">
            <a:noAutofit/>
          </a:bodyPr>
          <a:lstStyle>
            <a:lvl1pPr lvl="0" algn="r" hangingPunct="0">
              <a:buNone/>
              <a:tabLst/>
              <a:defRPr lang="fr-FR" sz="1400" kern="1200">
                <a:latin typeface="Times New Roman" pitchFamily="18"/>
                <a:ea typeface="Segoe UI" pitchFamily="2"/>
                <a:cs typeface="Tahoma" pitchFamily="2"/>
              </a:defRPr>
            </a:lvl1pPr>
          </a:lstStyle>
          <a:p>
            <a:pPr lvl="0"/>
            <a:fld id="{2332AE17-0CD4-4762-95B7-487C846F1A0D}" type="slidenum">
              <a:t>‹N°›</a:t>
            </a:fld>
            <a:endParaRPr lang="fr-FR"/>
          </a:p>
        </p:txBody>
      </p:sp>
    </p:spTree>
    <p:extLst>
      <p:ext uri="{BB962C8B-B14F-4D97-AF65-F5344CB8AC3E}">
        <p14:creationId xmlns:p14="http://schemas.microsoft.com/office/powerpoint/2010/main" val="1984918197"/>
      </p:ext>
    </p:extLst>
  </p:cSld>
  <p:clrMap bg1="lt1" tx1="dk1" bg2="lt2" tx2="dk2" accent1="accent1" accent2="accent2" accent3="accent3" accent4="accent4" accent5="accent5" accent6="accent6" hlink="hlink" folHlink="folHlink"/>
  <p:notesStyle>
    <a:lvl1pPr marL="216000" marR="0" indent="0" hangingPunct="0">
      <a:tabLst/>
      <a:defRPr lang="fr-FR" sz="2000" b="0" i="0" u="none" strike="noStrike" kern="1200">
        <a:ln>
          <a:noFill/>
        </a:ln>
        <a:latin typeface="Liberation Sans"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B9152781-AAC5-4CD9-B09F-A08164E1451E}"/>
              </a:ext>
            </a:extLst>
          </p:cNvPr>
          <p:cNvSpPr txBox="1">
            <a:spLocks noGrp="1"/>
          </p:cNvSpPr>
          <p:nvPr>
            <p:ph type="sldNum" sz="quarter" idx="5"/>
          </p:nvPr>
        </p:nvSpPr>
        <p:spPr>
          <a:ln/>
        </p:spPr>
        <p:txBody>
          <a:bodyPr lIns="0" tIns="0" rIns="0" bIns="0" anchor="b" anchorCtr="0">
            <a:noAutofit/>
          </a:bodyPr>
          <a:lstStyle/>
          <a:p>
            <a:pPr lvl="0"/>
            <a:fld id="{E757D7E4-F7A8-40BD-9A06-BE98E924C49D}" type="slidenum">
              <a:t>1</a:t>
            </a:fld>
            <a:endParaRPr lang="fr-FR"/>
          </a:p>
        </p:txBody>
      </p:sp>
      <p:sp>
        <p:nvSpPr>
          <p:cNvPr id="2" name="Espace réservé de l'image des diapositives 1">
            <a:extLst>
              <a:ext uri="{FF2B5EF4-FFF2-40B4-BE49-F238E27FC236}">
                <a16:creationId xmlns:a16="http://schemas.microsoft.com/office/drawing/2014/main" id="{00A73158-9549-49F4-B2F7-7DDAD4018677}"/>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289D3F1C-9142-4AD3-A2E8-62434AD4759F}"/>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DD70F629-E613-45AA-A8FF-E8B05FD14FED}"/>
              </a:ext>
            </a:extLst>
          </p:cNvPr>
          <p:cNvSpPr txBox="1">
            <a:spLocks noGrp="1"/>
          </p:cNvSpPr>
          <p:nvPr>
            <p:ph type="sldNum" sz="quarter" idx="5"/>
          </p:nvPr>
        </p:nvSpPr>
        <p:spPr>
          <a:ln/>
        </p:spPr>
        <p:txBody>
          <a:bodyPr lIns="0" tIns="0" rIns="0" bIns="0" anchor="b" anchorCtr="0">
            <a:noAutofit/>
          </a:bodyPr>
          <a:lstStyle/>
          <a:p>
            <a:pPr lvl="0"/>
            <a:fld id="{917CB4C1-76EF-44A6-B515-B194BDD5D979}" type="slidenum">
              <a:t>10</a:t>
            </a:fld>
            <a:endParaRPr lang="fr-FR"/>
          </a:p>
        </p:txBody>
      </p:sp>
      <p:sp>
        <p:nvSpPr>
          <p:cNvPr id="2" name="Espace réservé de l'image des diapositives 1">
            <a:extLst>
              <a:ext uri="{FF2B5EF4-FFF2-40B4-BE49-F238E27FC236}">
                <a16:creationId xmlns:a16="http://schemas.microsoft.com/office/drawing/2014/main" id="{DBF8914A-C04F-446C-AB9C-2BFB3CBFE8A4}"/>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78DC1A66-6910-43A6-8886-BB589D7C5583}"/>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EA7724A6-E9B8-48D1-ADD8-2745D66E9032}"/>
              </a:ext>
            </a:extLst>
          </p:cNvPr>
          <p:cNvSpPr txBox="1">
            <a:spLocks noGrp="1"/>
          </p:cNvSpPr>
          <p:nvPr>
            <p:ph type="sldNum" sz="quarter" idx="5"/>
          </p:nvPr>
        </p:nvSpPr>
        <p:spPr>
          <a:ln/>
        </p:spPr>
        <p:txBody>
          <a:bodyPr lIns="0" tIns="0" rIns="0" bIns="0" anchor="b" anchorCtr="0">
            <a:noAutofit/>
          </a:bodyPr>
          <a:lstStyle/>
          <a:p>
            <a:pPr lvl="0"/>
            <a:fld id="{91E109B5-3712-452E-A13E-155F3C26D17B}" type="slidenum">
              <a:t>11</a:t>
            </a:fld>
            <a:endParaRPr lang="fr-FR"/>
          </a:p>
        </p:txBody>
      </p:sp>
      <p:sp>
        <p:nvSpPr>
          <p:cNvPr id="2" name="Espace réservé de l'image des diapositives 1">
            <a:extLst>
              <a:ext uri="{FF2B5EF4-FFF2-40B4-BE49-F238E27FC236}">
                <a16:creationId xmlns:a16="http://schemas.microsoft.com/office/drawing/2014/main" id="{3429928A-AB96-441D-9F8E-EDB1F651962F}"/>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5A1F7961-A494-4980-A90E-A14E98237F0F}"/>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65A25AE8-D479-48DB-B839-08FF2902ED82}"/>
              </a:ext>
            </a:extLst>
          </p:cNvPr>
          <p:cNvSpPr txBox="1">
            <a:spLocks noGrp="1"/>
          </p:cNvSpPr>
          <p:nvPr>
            <p:ph type="sldNum" sz="quarter" idx="5"/>
          </p:nvPr>
        </p:nvSpPr>
        <p:spPr>
          <a:ln/>
        </p:spPr>
        <p:txBody>
          <a:bodyPr lIns="0" tIns="0" rIns="0" bIns="0" anchor="b" anchorCtr="0">
            <a:noAutofit/>
          </a:bodyPr>
          <a:lstStyle/>
          <a:p>
            <a:pPr lvl="0"/>
            <a:fld id="{21271F3F-6501-4EAA-95E1-86ECFE82A962}" type="slidenum">
              <a:t>12</a:t>
            </a:fld>
            <a:endParaRPr lang="fr-FR"/>
          </a:p>
        </p:txBody>
      </p:sp>
      <p:sp>
        <p:nvSpPr>
          <p:cNvPr id="2" name="Espace réservé de l'image des diapositives 1">
            <a:extLst>
              <a:ext uri="{FF2B5EF4-FFF2-40B4-BE49-F238E27FC236}">
                <a16:creationId xmlns:a16="http://schemas.microsoft.com/office/drawing/2014/main" id="{75FABAB7-9F15-499E-AD31-15494EBF5158}"/>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508F2301-C390-46A5-9D9D-E1FC31B5748F}"/>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ADA56087-7F0F-48CD-BA70-03793E0BE766}"/>
              </a:ext>
            </a:extLst>
          </p:cNvPr>
          <p:cNvSpPr txBox="1">
            <a:spLocks noGrp="1"/>
          </p:cNvSpPr>
          <p:nvPr>
            <p:ph type="sldNum" sz="quarter" idx="5"/>
          </p:nvPr>
        </p:nvSpPr>
        <p:spPr>
          <a:ln/>
        </p:spPr>
        <p:txBody>
          <a:bodyPr lIns="0" tIns="0" rIns="0" bIns="0" anchor="b" anchorCtr="0">
            <a:noAutofit/>
          </a:bodyPr>
          <a:lstStyle/>
          <a:p>
            <a:pPr lvl="0"/>
            <a:fld id="{AF4C017D-B2AA-4FFC-88A6-9DA69822A479}" type="slidenum">
              <a:t>13</a:t>
            </a:fld>
            <a:endParaRPr lang="fr-FR"/>
          </a:p>
        </p:txBody>
      </p:sp>
      <p:sp>
        <p:nvSpPr>
          <p:cNvPr id="2" name="Espace réservé de l'image des diapositives 1">
            <a:extLst>
              <a:ext uri="{FF2B5EF4-FFF2-40B4-BE49-F238E27FC236}">
                <a16:creationId xmlns:a16="http://schemas.microsoft.com/office/drawing/2014/main" id="{3B1B87AA-2156-4994-A107-7C8F6F4F7FEC}"/>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1681FC12-B9D1-43BF-85F9-7EBD554E137F}"/>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46C4F773-BE8D-4112-ACD2-8E02F836589D}"/>
              </a:ext>
            </a:extLst>
          </p:cNvPr>
          <p:cNvSpPr txBox="1">
            <a:spLocks noGrp="1"/>
          </p:cNvSpPr>
          <p:nvPr>
            <p:ph type="sldNum" sz="quarter" idx="5"/>
          </p:nvPr>
        </p:nvSpPr>
        <p:spPr>
          <a:ln/>
        </p:spPr>
        <p:txBody>
          <a:bodyPr lIns="0" tIns="0" rIns="0" bIns="0" anchor="b" anchorCtr="0">
            <a:noAutofit/>
          </a:bodyPr>
          <a:lstStyle/>
          <a:p>
            <a:pPr lvl="0"/>
            <a:fld id="{33610D2F-945C-4273-B44F-A44D55545E00}" type="slidenum">
              <a:t>14</a:t>
            </a:fld>
            <a:endParaRPr lang="fr-FR"/>
          </a:p>
        </p:txBody>
      </p:sp>
      <p:sp>
        <p:nvSpPr>
          <p:cNvPr id="2" name="Espace réservé de l'image des diapositives 1">
            <a:extLst>
              <a:ext uri="{FF2B5EF4-FFF2-40B4-BE49-F238E27FC236}">
                <a16:creationId xmlns:a16="http://schemas.microsoft.com/office/drawing/2014/main" id="{13115A7F-2CC8-411B-89F2-FED35437A36E}"/>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18568406-B88A-46A0-BA8C-826D1FF00FFD}"/>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75377C79-F2D0-47A7-B678-119F2CA0D2FA}"/>
              </a:ext>
            </a:extLst>
          </p:cNvPr>
          <p:cNvSpPr txBox="1">
            <a:spLocks noGrp="1"/>
          </p:cNvSpPr>
          <p:nvPr>
            <p:ph type="sldNum" sz="quarter" idx="5"/>
          </p:nvPr>
        </p:nvSpPr>
        <p:spPr>
          <a:ln/>
        </p:spPr>
        <p:txBody>
          <a:bodyPr lIns="0" tIns="0" rIns="0" bIns="0" anchor="b" anchorCtr="0">
            <a:noAutofit/>
          </a:bodyPr>
          <a:lstStyle/>
          <a:p>
            <a:pPr lvl="0"/>
            <a:fld id="{1C693352-2D5F-49E3-BCE1-7492D56E796A}" type="slidenum">
              <a:t>15</a:t>
            </a:fld>
            <a:endParaRPr lang="fr-FR"/>
          </a:p>
        </p:txBody>
      </p:sp>
      <p:sp>
        <p:nvSpPr>
          <p:cNvPr id="2" name="Espace réservé de l'image des diapositives 1">
            <a:extLst>
              <a:ext uri="{FF2B5EF4-FFF2-40B4-BE49-F238E27FC236}">
                <a16:creationId xmlns:a16="http://schemas.microsoft.com/office/drawing/2014/main" id="{66A0D719-6E70-47B4-9727-E798BEEAD259}"/>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4151B0EE-2331-4588-AB52-BC7A17F42F44}"/>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CDC30A49-97FE-40A2-A7B6-4C49E6701AA4}"/>
              </a:ext>
            </a:extLst>
          </p:cNvPr>
          <p:cNvSpPr txBox="1">
            <a:spLocks noGrp="1"/>
          </p:cNvSpPr>
          <p:nvPr>
            <p:ph type="sldNum" sz="quarter" idx="5"/>
          </p:nvPr>
        </p:nvSpPr>
        <p:spPr>
          <a:ln/>
        </p:spPr>
        <p:txBody>
          <a:bodyPr lIns="0" tIns="0" rIns="0" bIns="0" anchor="b" anchorCtr="0">
            <a:noAutofit/>
          </a:bodyPr>
          <a:lstStyle/>
          <a:p>
            <a:pPr lvl="0"/>
            <a:fld id="{40D431E6-22B1-43B9-B89F-ED1DEE5AAEE1}" type="slidenum">
              <a:t>16</a:t>
            </a:fld>
            <a:endParaRPr lang="fr-FR"/>
          </a:p>
        </p:txBody>
      </p:sp>
      <p:sp>
        <p:nvSpPr>
          <p:cNvPr id="2" name="Espace réservé de l'image des diapositives 1">
            <a:extLst>
              <a:ext uri="{FF2B5EF4-FFF2-40B4-BE49-F238E27FC236}">
                <a16:creationId xmlns:a16="http://schemas.microsoft.com/office/drawing/2014/main" id="{85B1614F-13EE-40ED-8DE6-06A3E1DFB328}"/>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030EFE6A-A7DC-4BF3-AC47-603B22EA1180}"/>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117DF18F-457E-4F64-A6FC-B1FDF5E5B8B8}"/>
              </a:ext>
            </a:extLst>
          </p:cNvPr>
          <p:cNvSpPr txBox="1">
            <a:spLocks noGrp="1"/>
          </p:cNvSpPr>
          <p:nvPr>
            <p:ph type="sldNum" sz="quarter" idx="5"/>
          </p:nvPr>
        </p:nvSpPr>
        <p:spPr>
          <a:ln/>
        </p:spPr>
        <p:txBody>
          <a:bodyPr lIns="0" tIns="0" rIns="0" bIns="0" anchor="b" anchorCtr="0">
            <a:noAutofit/>
          </a:bodyPr>
          <a:lstStyle/>
          <a:p>
            <a:pPr lvl="0"/>
            <a:fld id="{1F5810B6-AA2A-4873-A4B3-2D996A6197C9}" type="slidenum">
              <a:t>17</a:t>
            </a:fld>
            <a:endParaRPr lang="fr-FR"/>
          </a:p>
        </p:txBody>
      </p:sp>
      <p:sp>
        <p:nvSpPr>
          <p:cNvPr id="2" name="Espace réservé de l'image des diapositives 1">
            <a:extLst>
              <a:ext uri="{FF2B5EF4-FFF2-40B4-BE49-F238E27FC236}">
                <a16:creationId xmlns:a16="http://schemas.microsoft.com/office/drawing/2014/main" id="{1034D79E-54D8-42CD-BC49-40E480A2E567}"/>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4E859A44-7FC3-4394-A474-BE34182332C8}"/>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4CE7D285-C261-4A91-ABA5-BC343F5D4319}"/>
              </a:ext>
            </a:extLst>
          </p:cNvPr>
          <p:cNvSpPr txBox="1">
            <a:spLocks noGrp="1"/>
          </p:cNvSpPr>
          <p:nvPr>
            <p:ph type="sldNum" sz="quarter" idx="5"/>
          </p:nvPr>
        </p:nvSpPr>
        <p:spPr>
          <a:ln/>
        </p:spPr>
        <p:txBody>
          <a:bodyPr lIns="0" tIns="0" rIns="0" bIns="0" anchor="b" anchorCtr="0">
            <a:noAutofit/>
          </a:bodyPr>
          <a:lstStyle/>
          <a:p>
            <a:pPr lvl="0"/>
            <a:fld id="{75D6A808-3162-4A84-8210-D392C63599CA}" type="slidenum">
              <a:t>18</a:t>
            </a:fld>
            <a:endParaRPr lang="fr-FR"/>
          </a:p>
        </p:txBody>
      </p:sp>
      <p:sp>
        <p:nvSpPr>
          <p:cNvPr id="2" name="Espace réservé de l'image des diapositives 1">
            <a:extLst>
              <a:ext uri="{FF2B5EF4-FFF2-40B4-BE49-F238E27FC236}">
                <a16:creationId xmlns:a16="http://schemas.microsoft.com/office/drawing/2014/main" id="{BEA90B08-38C7-4EB7-941F-EA96FBD59785}"/>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84C6FF5E-3E97-4BCA-B943-6DDF26A433ED}"/>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402B4E61-7F69-4CF1-8884-F61FD9478564}"/>
              </a:ext>
            </a:extLst>
          </p:cNvPr>
          <p:cNvSpPr txBox="1">
            <a:spLocks noGrp="1"/>
          </p:cNvSpPr>
          <p:nvPr>
            <p:ph type="sldNum" sz="quarter" idx="5"/>
          </p:nvPr>
        </p:nvSpPr>
        <p:spPr>
          <a:ln/>
        </p:spPr>
        <p:txBody>
          <a:bodyPr lIns="0" tIns="0" rIns="0" bIns="0" anchor="b" anchorCtr="0">
            <a:noAutofit/>
          </a:bodyPr>
          <a:lstStyle/>
          <a:p>
            <a:pPr lvl="0"/>
            <a:fld id="{61F6F6B0-B0FB-43BD-99AF-7CDDFBB4B0D3}" type="slidenum">
              <a:t>19</a:t>
            </a:fld>
            <a:endParaRPr lang="fr-FR"/>
          </a:p>
        </p:txBody>
      </p:sp>
      <p:sp>
        <p:nvSpPr>
          <p:cNvPr id="2" name="Espace réservé de l'image des diapositives 1">
            <a:extLst>
              <a:ext uri="{FF2B5EF4-FFF2-40B4-BE49-F238E27FC236}">
                <a16:creationId xmlns:a16="http://schemas.microsoft.com/office/drawing/2014/main" id="{11D2CF72-6AB5-4519-AC24-FD47606BE89A}"/>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BC5F5B7B-102D-4381-9CE3-F0D2FA841C0A}"/>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F45CBB7D-944D-486A-8168-99CE8B195B02}"/>
              </a:ext>
            </a:extLst>
          </p:cNvPr>
          <p:cNvSpPr txBox="1">
            <a:spLocks noGrp="1"/>
          </p:cNvSpPr>
          <p:nvPr>
            <p:ph type="sldNum" sz="quarter" idx="5"/>
          </p:nvPr>
        </p:nvSpPr>
        <p:spPr>
          <a:ln/>
        </p:spPr>
        <p:txBody>
          <a:bodyPr lIns="0" tIns="0" rIns="0" bIns="0" anchor="b" anchorCtr="0">
            <a:noAutofit/>
          </a:bodyPr>
          <a:lstStyle/>
          <a:p>
            <a:pPr lvl="0"/>
            <a:fld id="{687BAEFC-B2E5-4201-9AB7-965A49B4549E}" type="slidenum">
              <a:t>2</a:t>
            </a:fld>
            <a:endParaRPr lang="fr-FR"/>
          </a:p>
        </p:txBody>
      </p:sp>
      <p:sp>
        <p:nvSpPr>
          <p:cNvPr id="2" name="Espace réservé de l'image des diapositives 1">
            <a:extLst>
              <a:ext uri="{FF2B5EF4-FFF2-40B4-BE49-F238E27FC236}">
                <a16:creationId xmlns:a16="http://schemas.microsoft.com/office/drawing/2014/main" id="{56C8B0D9-31B7-4CBE-9C6D-AE8980F84B11}"/>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C5690A14-6BB9-473D-9D10-1B6577FB6C2D}"/>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13907023-2B1B-4DF1-A806-B965C7687B63}"/>
              </a:ext>
            </a:extLst>
          </p:cNvPr>
          <p:cNvSpPr txBox="1">
            <a:spLocks noGrp="1"/>
          </p:cNvSpPr>
          <p:nvPr>
            <p:ph type="sldNum" sz="quarter" idx="5"/>
          </p:nvPr>
        </p:nvSpPr>
        <p:spPr>
          <a:ln/>
        </p:spPr>
        <p:txBody>
          <a:bodyPr lIns="0" tIns="0" rIns="0" bIns="0" anchor="b" anchorCtr="0">
            <a:noAutofit/>
          </a:bodyPr>
          <a:lstStyle/>
          <a:p>
            <a:pPr lvl="0"/>
            <a:fld id="{61401731-D5FF-4106-BF87-9F6F6747FDC9}" type="slidenum">
              <a:t>20</a:t>
            </a:fld>
            <a:endParaRPr lang="fr-FR"/>
          </a:p>
        </p:txBody>
      </p:sp>
      <p:sp>
        <p:nvSpPr>
          <p:cNvPr id="2" name="Espace réservé de l'image des diapositives 1">
            <a:extLst>
              <a:ext uri="{FF2B5EF4-FFF2-40B4-BE49-F238E27FC236}">
                <a16:creationId xmlns:a16="http://schemas.microsoft.com/office/drawing/2014/main" id="{57570379-0A01-4DD4-AF15-F47D6E2EF02F}"/>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3725493B-135E-423F-9C8A-CF9CC827C6A8}"/>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C2A9241B-5C7E-4779-ABA8-1ACBA6B92F17}"/>
              </a:ext>
            </a:extLst>
          </p:cNvPr>
          <p:cNvSpPr txBox="1">
            <a:spLocks noGrp="1"/>
          </p:cNvSpPr>
          <p:nvPr>
            <p:ph type="sldNum" sz="quarter" idx="5"/>
          </p:nvPr>
        </p:nvSpPr>
        <p:spPr>
          <a:ln/>
        </p:spPr>
        <p:txBody>
          <a:bodyPr lIns="0" tIns="0" rIns="0" bIns="0" anchor="b" anchorCtr="0">
            <a:noAutofit/>
          </a:bodyPr>
          <a:lstStyle/>
          <a:p>
            <a:pPr lvl="0"/>
            <a:fld id="{FE5FFCDB-E34F-4ADB-B09E-65DBC86FB720}" type="slidenum">
              <a:t>3</a:t>
            </a:fld>
            <a:endParaRPr lang="fr-FR"/>
          </a:p>
        </p:txBody>
      </p:sp>
      <p:sp>
        <p:nvSpPr>
          <p:cNvPr id="2" name="Espace réservé de l'image des diapositives 1">
            <a:extLst>
              <a:ext uri="{FF2B5EF4-FFF2-40B4-BE49-F238E27FC236}">
                <a16:creationId xmlns:a16="http://schemas.microsoft.com/office/drawing/2014/main" id="{89E814AA-CCE3-4F70-BA09-1BA72B51B1E6}"/>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9D08DF2F-1F85-4718-B6FB-660F57BD5741}"/>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08EC70B8-A072-46CF-B858-E1509B22DE02}"/>
              </a:ext>
            </a:extLst>
          </p:cNvPr>
          <p:cNvSpPr txBox="1">
            <a:spLocks noGrp="1"/>
          </p:cNvSpPr>
          <p:nvPr>
            <p:ph type="sldNum" sz="quarter" idx="5"/>
          </p:nvPr>
        </p:nvSpPr>
        <p:spPr>
          <a:ln/>
        </p:spPr>
        <p:txBody>
          <a:bodyPr lIns="0" tIns="0" rIns="0" bIns="0" anchor="b" anchorCtr="0">
            <a:noAutofit/>
          </a:bodyPr>
          <a:lstStyle/>
          <a:p>
            <a:pPr lvl="0"/>
            <a:fld id="{9403E964-AEB8-44CD-B417-50CD856CC3F5}" type="slidenum">
              <a:t>4</a:t>
            </a:fld>
            <a:endParaRPr lang="fr-FR"/>
          </a:p>
        </p:txBody>
      </p:sp>
      <p:sp>
        <p:nvSpPr>
          <p:cNvPr id="2" name="Espace réservé de l'image des diapositives 1">
            <a:extLst>
              <a:ext uri="{FF2B5EF4-FFF2-40B4-BE49-F238E27FC236}">
                <a16:creationId xmlns:a16="http://schemas.microsoft.com/office/drawing/2014/main" id="{CC32698A-FD2A-4FF1-8168-410CDFF91E0F}"/>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A3376F06-2C66-4C50-8DA6-31D579BDD012}"/>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08A52BE3-2D42-4C82-8462-94EBD993B343}"/>
              </a:ext>
            </a:extLst>
          </p:cNvPr>
          <p:cNvSpPr txBox="1">
            <a:spLocks noGrp="1"/>
          </p:cNvSpPr>
          <p:nvPr>
            <p:ph type="sldNum" sz="quarter" idx="5"/>
          </p:nvPr>
        </p:nvSpPr>
        <p:spPr>
          <a:ln/>
        </p:spPr>
        <p:txBody>
          <a:bodyPr lIns="0" tIns="0" rIns="0" bIns="0" anchor="b" anchorCtr="0">
            <a:noAutofit/>
          </a:bodyPr>
          <a:lstStyle/>
          <a:p>
            <a:pPr lvl="0"/>
            <a:fld id="{E8193696-49D5-4A6B-8EA2-9092D4A360BF}" type="slidenum">
              <a:t>5</a:t>
            </a:fld>
            <a:endParaRPr lang="fr-FR"/>
          </a:p>
        </p:txBody>
      </p:sp>
      <p:sp>
        <p:nvSpPr>
          <p:cNvPr id="2" name="Espace réservé de l'image des diapositives 1">
            <a:extLst>
              <a:ext uri="{FF2B5EF4-FFF2-40B4-BE49-F238E27FC236}">
                <a16:creationId xmlns:a16="http://schemas.microsoft.com/office/drawing/2014/main" id="{B37B2828-C845-4E47-AA09-9758BC5F07B8}"/>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8C445A42-A707-4309-B31C-2EF012716EA0}"/>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4E69621A-0027-4DF5-B9A1-C76775D30028}"/>
              </a:ext>
            </a:extLst>
          </p:cNvPr>
          <p:cNvSpPr txBox="1">
            <a:spLocks noGrp="1"/>
          </p:cNvSpPr>
          <p:nvPr>
            <p:ph type="sldNum" sz="quarter" idx="5"/>
          </p:nvPr>
        </p:nvSpPr>
        <p:spPr>
          <a:ln/>
        </p:spPr>
        <p:txBody>
          <a:bodyPr lIns="0" tIns="0" rIns="0" bIns="0" anchor="b" anchorCtr="0">
            <a:noAutofit/>
          </a:bodyPr>
          <a:lstStyle/>
          <a:p>
            <a:pPr lvl="0"/>
            <a:fld id="{A54C089D-0490-4A47-8BEB-6CCC10FEEEC3}" type="slidenum">
              <a:t>6</a:t>
            </a:fld>
            <a:endParaRPr lang="fr-FR"/>
          </a:p>
        </p:txBody>
      </p:sp>
      <p:sp>
        <p:nvSpPr>
          <p:cNvPr id="2" name="Espace réservé de l'image des diapositives 1">
            <a:extLst>
              <a:ext uri="{FF2B5EF4-FFF2-40B4-BE49-F238E27FC236}">
                <a16:creationId xmlns:a16="http://schemas.microsoft.com/office/drawing/2014/main" id="{4156CC98-76B7-4116-A355-68007239C6FB}"/>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499C59DB-5177-4544-BB76-2A0170E07C0D}"/>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34298ADF-C57E-4FD1-9DC1-BCA3CA63CE94}"/>
              </a:ext>
            </a:extLst>
          </p:cNvPr>
          <p:cNvSpPr txBox="1">
            <a:spLocks noGrp="1"/>
          </p:cNvSpPr>
          <p:nvPr>
            <p:ph type="sldNum" sz="quarter" idx="5"/>
          </p:nvPr>
        </p:nvSpPr>
        <p:spPr>
          <a:ln/>
        </p:spPr>
        <p:txBody>
          <a:bodyPr lIns="0" tIns="0" rIns="0" bIns="0" anchor="b" anchorCtr="0">
            <a:noAutofit/>
          </a:bodyPr>
          <a:lstStyle/>
          <a:p>
            <a:pPr lvl="0"/>
            <a:fld id="{B13BF676-241D-4F05-B464-B4775E365C66}" type="slidenum">
              <a:t>7</a:t>
            </a:fld>
            <a:endParaRPr lang="fr-FR"/>
          </a:p>
        </p:txBody>
      </p:sp>
      <p:sp>
        <p:nvSpPr>
          <p:cNvPr id="2" name="Espace réservé de l'image des diapositives 1">
            <a:extLst>
              <a:ext uri="{FF2B5EF4-FFF2-40B4-BE49-F238E27FC236}">
                <a16:creationId xmlns:a16="http://schemas.microsoft.com/office/drawing/2014/main" id="{6DAE0238-C740-4BA9-881B-FE8E0F560C01}"/>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BE2A934B-D003-4560-9376-456ECD859651}"/>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D215096E-2309-4FBA-96CD-CE6DFD477198}"/>
              </a:ext>
            </a:extLst>
          </p:cNvPr>
          <p:cNvSpPr txBox="1">
            <a:spLocks noGrp="1"/>
          </p:cNvSpPr>
          <p:nvPr>
            <p:ph type="sldNum" sz="quarter" idx="5"/>
          </p:nvPr>
        </p:nvSpPr>
        <p:spPr>
          <a:ln/>
        </p:spPr>
        <p:txBody>
          <a:bodyPr lIns="0" tIns="0" rIns="0" bIns="0" anchor="b" anchorCtr="0">
            <a:noAutofit/>
          </a:bodyPr>
          <a:lstStyle/>
          <a:p>
            <a:pPr lvl="0"/>
            <a:fld id="{16914C00-3F3A-480B-A4F8-B982BB439DD3}" type="slidenum">
              <a:t>8</a:t>
            </a:fld>
            <a:endParaRPr lang="fr-FR"/>
          </a:p>
        </p:txBody>
      </p:sp>
      <p:sp>
        <p:nvSpPr>
          <p:cNvPr id="2" name="Espace réservé de l'image des diapositives 1">
            <a:extLst>
              <a:ext uri="{FF2B5EF4-FFF2-40B4-BE49-F238E27FC236}">
                <a16:creationId xmlns:a16="http://schemas.microsoft.com/office/drawing/2014/main" id="{E612FC77-11A5-4D3B-A70D-F16DF74008AE}"/>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D95DBD8E-9DDA-4D33-9E66-8923C6ECD74C}"/>
              </a:ext>
            </a:extLst>
          </p:cNvPr>
          <p:cNvSpPr txBox="1">
            <a:spLocks noGrp="1"/>
          </p:cNvSpPr>
          <p:nvPr>
            <p:ph type="body" sz="quarter" idx="1"/>
          </p:nvPr>
        </p:nvSpPr>
        <p:spPr/>
        <p:txBody>
          <a:bodyPr>
            <a:spAutoFit/>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a:extLst>
              <a:ext uri="{FF2B5EF4-FFF2-40B4-BE49-F238E27FC236}">
                <a16:creationId xmlns:a16="http://schemas.microsoft.com/office/drawing/2014/main" id="{66CED436-6DBF-4669-913F-8D62A9407BE0}"/>
              </a:ext>
            </a:extLst>
          </p:cNvPr>
          <p:cNvSpPr txBox="1">
            <a:spLocks noGrp="1"/>
          </p:cNvSpPr>
          <p:nvPr>
            <p:ph type="sldNum" sz="quarter" idx="5"/>
          </p:nvPr>
        </p:nvSpPr>
        <p:spPr>
          <a:ln/>
        </p:spPr>
        <p:txBody>
          <a:bodyPr lIns="0" tIns="0" rIns="0" bIns="0" anchor="b" anchorCtr="0">
            <a:noAutofit/>
          </a:bodyPr>
          <a:lstStyle/>
          <a:p>
            <a:pPr lvl="0"/>
            <a:fld id="{9A0D2397-4410-4193-BBED-F4AFC766F633}" type="slidenum">
              <a:t>9</a:t>
            </a:fld>
            <a:endParaRPr lang="fr-FR"/>
          </a:p>
        </p:txBody>
      </p:sp>
      <p:sp>
        <p:nvSpPr>
          <p:cNvPr id="2" name="Espace réservé de l'image des diapositives 1">
            <a:extLst>
              <a:ext uri="{FF2B5EF4-FFF2-40B4-BE49-F238E27FC236}">
                <a16:creationId xmlns:a16="http://schemas.microsoft.com/office/drawing/2014/main" id="{AA4828A0-FAE2-47DC-BA58-205D6D64EF74}"/>
              </a:ext>
            </a:extLst>
          </p:cNvPr>
          <p:cNvSpPr>
            <a:spLocks noGrp="1" noRot="1" noChangeAspect="1" noResize="1"/>
          </p:cNvSpPr>
          <p:nvPr>
            <p:ph type="sldImg"/>
          </p:nvPr>
        </p:nvSpPr>
        <p:spPr>
          <a:xfrm>
            <a:off x="217488" y="812800"/>
            <a:ext cx="7124700" cy="4008438"/>
          </a:xfrm>
          <a:solidFill>
            <a:srgbClr val="729FCF"/>
          </a:solidFill>
          <a:ln w="25400">
            <a:solidFill>
              <a:srgbClr val="3465A4"/>
            </a:solidFill>
            <a:prstDash val="solid"/>
          </a:ln>
        </p:spPr>
      </p:sp>
      <p:sp>
        <p:nvSpPr>
          <p:cNvPr id="3" name="Espace réservé des notes 2">
            <a:extLst>
              <a:ext uri="{FF2B5EF4-FFF2-40B4-BE49-F238E27FC236}">
                <a16:creationId xmlns:a16="http://schemas.microsoft.com/office/drawing/2014/main" id="{9FB37F0D-6AD7-41AC-B1E2-BBDCA87646A1}"/>
              </a:ext>
            </a:extLst>
          </p:cNvPr>
          <p:cNvSpPr txBox="1">
            <a:spLocks noGrp="1"/>
          </p:cNvSpPr>
          <p:nvPr>
            <p:ph type="body" sz="quarter" idx="1"/>
          </p:nvPr>
        </p:nvSpPr>
        <p:spPr/>
        <p:txBody>
          <a:bodyPr>
            <a:spAutoFit/>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0819FA-B354-4A9A-B95F-7CDFD9946110}"/>
              </a:ext>
            </a:extLst>
          </p:cNvPr>
          <p:cNvSpPr>
            <a:spLocks noGrp="1"/>
          </p:cNvSpPr>
          <p:nvPr>
            <p:ph type="ctrTitle"/>
          </p:nvPr>
        </p:nvSpPr>
        <p:spPr>
          <a:xfrm>
            <a:off x="1260475" y="928688"/>
            <a:ext cx="7559675" cy="1973262"/>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85D41C2-B5C2-40EA-BAAF-BE211B9B232B}"/>
              </a:ext>
            </a:extLst>
          </p:cNvPr>
          <p:cNvSpPr>
            <a:spLocks noGrp="1"/>
          </p:cNvSpPr>
          <p:nvPr>
            <p:ph type="subTitle" idx="1"/>
          </p:nvPr>
        </p:nvSpPr>
        <p:spPr>
          <a:xfrm>
            <a:off x="1260475" y="2978150"/>
            <a:ext cx="7559675" cy="137001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BB9321D5-E97C-4213-86BE-0916CEC12883}"/>
              </a:ext>
            </a:extLst>
          </p:cNvPr>
          <p:cNvSpPr>
            <a:spLocks noGrp="1"/>
          </p:cNvSpPr>
          <p:nvPr>
            <p:ph type="dt" sz="half" idx="10"/>
          </p:nvPr>
        </p:nvSpPr>
        <p:spPr/>
        <p:txBody>
          <a:bodyPr/>
          <a:lstStyle/>
          <a:p>
            <a:pPr lvl="0"/>
            <a:endParaRPr lang="fr-FR"/>
          </a:p>
        </p:txBody>
      </p:sp>
      <p:sp>
        <p:nvSpPr>
          <p:cNvPr id="5" name="Espace réservé du pied de page 4">
            <a:extLst>
              <a:ext uri="{FF2B5EF4-FFF2-40B4-BE49-F238E27FC236}">
                <a16:creationId xmlns:a16="http://schemas.microsoft.com/office/drawing/2014/main" id="{29DDD6A5-2FBA-42C1-B44B-A653CA6E5085}"/>
              </a:ext>
            </a:extLst>
          </p:cNvPr>
          <p:cNvSpPr>
            <a:spLocks noGrp="1"/>
          </p:cNvSpPr>
          <p:nvPr>
            <p:ph type="ftr" sz="quarter" idx="11"/>
          </p:nvPr>
        </p:nvSpPr>
        <p:spPr/>
        <p:txBody>
          <a:bodyPr/>
          <a:lstStyle/>
          <a:p>
            <a:pPr lvl="0"/>
            <a:endParaRPr lang="fr-FR"/>
          </a:p>
        </p:txBody>
      </p:sp>
      <p:sp>
        <p:nvSpPr>
          <p:cNvPr id="6" name="Espace réservé du numéro de diapositive 5">
            <a:extLst>
              <a:ext uri="{FF2B5EF4-FFF2-40B4-BE49-F238E27FC236}">
                <a16:creationId xmlns:a16="http://schemas.microsoft.com/office/drawing/2014/main" id="{F3B4EC68-2537-49FB-9382-614767CCB811}"/>
              </a:ext>
            </a:extLst>
          </p:cNvPr>
          <p:cNvSpPr>
            <a:spLocks noGrp="1"/>
          </p:cNvSpPr>
          <p:nvPr>
            <p:ph type="sldNum" sz="quarter" idx="12"/>
          </p:nvPr>
        </p:nvSpPr>
        <p:spPr/>
        <p:txBody>
          <a:bodyPr/>
          <a:lstStyle/>
          <a:p>
            <a:pPr lvl="0"/>
            <a:fld id="{18D76542-BD1F-47E3-9DBC-F0B1626A238A}" type="slidenum">
              <a:t>‹N°›</a:t>
            </a:fld>
            <a:endParaRPr lang="fr-FR"/>
          </a:p>
        </p:txBody>
      </p:sp>
    </p:spTree>
    <p:extLst>
      <p:ext uri="{BB962C8B-B14F-4D97-AF65-F5344CB8AC3E}">
        <p14:creationId xmlns:p14="http://schemas.microsoft.com/office/powerpoint/2010/main" val="1818149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36C923-93F1-465A-A5B9-11E1ECBFB5F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CA21C81-B695-4BE8-B8E5-9B30BA69236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474F520-E386-45CD-9745-71DE9B3F8305}"/>
              </a:ext>
            </a:extLst>
          </p:cNvPr>
          <p:cNvSpPr>
            <a:spLocks noGrp="1"/>
          </p:cNvSpPr>
          <p:nvPr>
            <p:ph type="dt" sz="half" idx="10"/>
          </p:nvPr>
        </p:nvSpPr>
        <p:spPr/>
        <p:txBody>
          <a:bodyPr/>
          <a:lstStyle/>
          <a:p>
            <a:pPr lvl="0"/>
            <a:endParaRPr lang="fr-FR"/>
          </a:p>
        </p:txBody>
      </p:sp>
      <p:sp>
        <p:nvSpPr>
          <p:cNvPr id="5" name="Espace réservé du pied de page 4">
            <a:extLst>
              <a:ext uri="{FF2B5EF4-FFF2-40B4-BE49-F238E27FC236}">
                <a16:creationId xmlns:a16="http://schemas.microsoft.com/office/drawing/2014/main" id="{5E526092-BAE8-4E1B-9B46-6F6E5C7D3A94}"/>
              </a:ext>
            </a:extLst>
          </p:cNvPr>
          <p:cNvSpPr>
            <a:spLocks noGrp="1"/>
          </p:cNvSpPr>
          <p:nvPr>
            <p:ph type="ftr" sz="quarter" idx="11"/>
          </p:nvPr>
        </p:nvSpPr>
        <p:spPr/>
        <p:txBody>
          <a:bodyPr/>
          <a:lstStyle/>
          <a:p>
            <a:pPr lvl="0"/>
            <a:endParaRPr lang="fr-FR"/>
          </a:p>
        </p:txBody>
      </p:sp>
      <p:sp>
        <p:nvSpPr>
          <p:cNvPr id="6" name="Espace réservé du numéro de diapositive 5">
            <a:extLst>
              <a:ext uri="{FF2B5EF4-FFF2-40B4-BE49-F238E27FC236}">
                <a16:creationId xmlns:a16="http://schemas.microsoft.com/office/drawing/2014/main" id="{140C6A3B-C502-4F6E-B6C1-D1E8BB2838AD}"/>
              </a:ext>
            </a:extLst>
          </p:cNvPr>
          <p:cNvSpPr>
            <a:spLocks noGrp="1"/>
          </p:cNvSpPr>
          <p:nvPr>
            <p:ph type="sldNum" sz="quarter" idx="12"/>
          </p:nvPr>
        </p:nvSpPr>
        <p:spPr/>
        <p:txBody>
          <a:bodyPr/>
          <a:lstStyle/>
          <a:p>
            <a:pPr lvl="0"/>
            <a:fld id="{EE6763E6-58CF-4979-8A2C-FE61D6906225}" type="slidenum">
              <a:t>‹N°›</a:t>
            </a:fld>
            <a:endParaRPr lang="fr-FR"/>
          </a:p>
        </p:txBody>
      </p:sp>
    </p:spTree>
    <p:extLst>
      <p:ext uri="{BB962C8B-B14F-4D97-AF65-F5344CB8AC3E}">
        <p14:creationId xmlns:p14="http://schemas.microsoft.com/office/powerpoint/2010/main" val="3937568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37669EF-E66A-4EEF-BB44-FF8BCF988005}"/>
              </a:ext>
            </a:extLst>
          </p:cNvPr>
          <p:cNvSpPr>
            <a:spLocks noGrp="1"/>
          </p:cNvSpPr>
          <p:nvPr>
            <p:ph type="title" orient="vert"/>
          </p:nvPr>
        </p:nvSpPr>
        <p:spPr>
          <a:xfrm>
            <a:off x="7308850" y="225425"/>
            <a:ext cx="2266950" cy="43894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DAF2B4C-C6E4-4E8D-933C-86E2E4A4305C}"/>
              </a:ext>
            </a:extLst>
          </p:cNvPr>
          <p:cNvSpPr>
            <a:spLocks noGrp="1"/>
          </p:cNvSpPr>
          <p:nvPr>
            <p:ph type="body" orient="vert" idx="1"/>
          </p:nvPr>
        </p:nvSpPr>
        <p:spPr>
          <a:xfrm>
            <a:off x="503238" y="225425"/>
            <a:ext cx="6653212" cy="43894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8107C4A-55C6-4E16-A2A8-9C9A11402C49}"/>
              </a:ext>
            </a:extLst>
          </p:cNvPr>
          <p:cNvSpPr>
            <a:spLocks noGrp="1"/>
          </p:cNvSpPr>
          <p:nvPr>
            <p:ph type="dt" sz="half" idx="10"/>
          </p:nvPr>
        </p:nvSpPr>
        <p:spPr/>
        <p:txBody>
          <a:bodyPr/>
          <a:lstStyle/>
          <a:p>
            <a:pPr lvl="0"/>
            <a:endParaRPr lang="fr-FR"/>
          </a:p>
        </p:txBody>
      </p:sp>
      <p:sp>
        <p:nvSpPr>
          <p:cNvPr id="5" name="Espace réservé du pied de page 4">
            <a:extLst>
              <a:ext uri="{FF2B5EF4-FFF2-40B4-BE49-F238E27FC236}">
                <a16:creationId xmlns:a16="http://schemas.microsoft.com/office/drawing/2014/main" id="{16FF17E9-7058-4176-AC3C-3B006FFE1EF9}"/>
              </a:ext>
            </a:extLst>
          </p:cNvPr>
          <p:cNvSpPr>
            <a:spLocks noGrp="1"/>
          </p:cNvSpPr>
          <p:nvPr>
            <p:ph type="ftr" sz="quarter" idx="11"/>
          </p:nvPr>
        </p:nvSpPr>
        <p:spPr/>
        <p:txBody>
          <a:bodyPr/>
          <a:lstStyle/>
          <a:p>
            <a:pPr lvl="0"/>
            <a:endParaRPr lang="fr-FR"/>
          </a:p>
        </p:txBody>
      </p:sp>
      <p:sp>
        <p:nvSpPr>
          <p:cNvPr id="6" name="Espace réservé du numéro de diapositive 5">
            <a:extLst>
              <a:ext uri="{FF2B5EF4-FFF2-40B4-BE49-F238E27FC236}">
                <a16:creationId xmlns:a16="http://schemas.microsoft.com/office/drawing/2014/main" id="{C1129028-4CB6-4932-AD0F-02BB15597254}"/>
              </a:ext>
            </a:extLst>
          </p:cNvPr>
          <p:cNvSpPr>
            <a:spLocks noGrp="1"/>
          </p:cNvSpPr>
          <p:nvPr>
            <p:ph type="sldNum" sz="quarter" idx="12"/>
          </p:nvPr>
        </p:nvSpPr>
        <p:spPr/>
        <p:txBody>
          <a:bodyPr/>
          <a:lstStyle/>
          <a:p>
            <a:pPr lvl="0"/>
            <a:fld id="{061C1FD6-0F5B-45AE-8C60-2074EC96963C}" type="slidenum">
              <a:t>‹N°›</a:t>
            </a:fld>
            <a:endParaRPr lang="fr-FR"/>
          </a:p>
        </p:txBody>
      </p:sp>
    </p:spTree>
    <p:extLst>
      <p:ext uri="{BB962C8B-B14F-4D97-AF65-F5344CB8AC3E}">
        <p14:creationId xmlns:p14="http://schemas.microsoft.com/office/powerpoint/2010/main" val="33233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FCD46A-1E4F-4559-8DC9-7531840973A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8E1FF79-2E65-4729-A199-DDC8B1B3876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6B472B7-1655-4B7B-B00D-B1FA7A0174A0}"/>
              </a:ext>
            </a:extLst>
          </p:cNvPr>
          <p:cNvSpPr>
            <a:spLocks noGrp="1"/>
          </p:cNvSpPr>
          <p:nvPr>
            <p:ph type="dt" sz="half" idx="10"/>
          </p:nvPr>
        </p:nvSpPr>
        <p:spPr/>
        <p:txBody>
          <a:bodyPr/>
          <a:lstStyle/>
          <a:p>
            <a:pPr lvl="0"/>
            <a:endParaRPr lang="fr-FR"/>
          </a:p>
        </p:txBody>
      </p:sp>
      <p:sp>
        <p:nvSpPr>
          <p:cNvPr id="5" name="Espace réservé du pied de page 4">
            <a:extLst>
              <a:ext uri="{FF2B5EF4-FFF2-40B4-BE49-F238E27FC236}">
                <a16:creationId xmlns:a16="http://schemas.microsoft.com/office/drawing/2014/main" id="{E2C4F4D7-5589-42CF-8175-9519ADA693FF}"/>
              </a:ext>
            </a:extLst>
          </p:cNvPr>
          <p:cNvSpPr>
            <a:spLocks noGrp="1"/>
          </p:cNvSpPr>
          <p:nvPr>
            <p:ph type="ftr" sz="quarter" idx="11"/>
          </p:nvPr>
        </p:nvSpPr>
        <p:spPr/>
        <p:txBody>
          <a:bodyPr/>
          <a:lstStyle/>
          <a:p>
            <a:pPr lvl="0"/>
            <a:endParaRPr lang="fr-FR"/>
          </a:p>
        </p:txBody>
      </p:sp>
      <p:sp>
        <p:nvSpPr>
          <p:cNvPr id="6" name="Espace réservé du numéro de diapositive 5">
            <a:extLst>
              <a:ext uri="{FF2B5EF4-FFF2-40B4-BE49-F238E27FC236}">
                <a16:creationId xmlns:a16="http://schemas.microsoft.com/office/drawing/2014/main" id="{EF7D04F3-05CC-48BA-A657-9C87AE72D764}"/>
              </a:ext>
            </a:extLst>
          </p:cNvPr>
          <p:cNvSpPr>
            <a:spLocks noGrp="1"/>
          </p:cNvSpPr>
          <p:nvPr>
            <p:ph type="sldNum" sz="quarter" idx="12"/>
          </p:nvPr>
        </p:nvSpPr>
        <p:spPr/>
        <p:txBody>
          <a:bodyPr/>
          <a:lstStyle/>
          <a:p>
            <a:pPr lvl="0"/>
            <a:fld id="{26EC0A0D-0A0C-4120-988B-0A9161815214}" type="slidenum">
              <a:t>‹N°›</a:t>
            </a:fld>
            <a:endParaRPr lang="fr-FR"/>
          </a:p>
        </p:txBody>
      </p:sp>
    </p:spTree>
    <p:extLst>
      <p:ext uri="{BB962C8B-B14F-4D97-AF65-F5344CB8AC3E}">
        <p14:creationId xmlns:p14="http://schemas.microsoft.com/office/powerpoint/2010/main" val="971279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349A0E-7367-43AB-82F0-580666F4F87E}"/>
              </a:ext>
            </a:extLst>
          </p:cNvPr>
          <p:cNvSpPr>
            <a:spLocks noGrp="1"/>
          </p:cNvSpPr>
          <p:nvPr>
            <p:ph type="title"/>
          </p:nvPr>
        </p:nvSpPr>
        <p:spPr>
          <a:xfrm>
            <a:off x="687388" y="1414463"/>
            <a:ext cx="8694737" cy="23574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05E607D-4114-4F50-9655-C43937500DAF}"/>
              </a:ext>
            </a:extLst>
          </p:cNvPr>
          <p:cNvSpPr>
            <a:spLocks noGrp="1"/>
          </p:cNvSpPr>
          <p:nvPr>
            <p:ph type="body" idx="1"/>
          </p:nvPr>
        </p:nvSpPr>
        <p:spPr>
          <a:xfrm>
            <a:off x="687388" y="3794125"/>
            <a:ext cx="8694737" cy="124142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A0ED999F-3AF5-4642-BD12-ECE3E8004ED5}"/>
              </a:ext>
            </a:extLst>
          </p:cNvPr>
          <p:cNvSpPr>
            <a:spLocks noGrp="1"/>
          </p:cNvSpPr>
          <p:nvPr>
            <p:ph type="dt" sz="half" idx="10"/>
          </p:nvPr>
        </p:nvSpPr>
        <p:spPr/>
        <p:txBody>
          <a:bodyPr/>
          <a:lstStyle/>
          <a:p>
            <a:pPr lvl="0"/>
            <a:endParaRPr lang="fr-FR"/>
          </a:p>
        </p:txBody>
      </p:sp>
      <p:sp>
        <p:nvSpPr>
          <p:cNvPr id="5" name="Espace réservé du pied de page 4">
            <a:extLst>
              <a:ext uri="{FF2B5EF4-FFF2-40B4-BE49-F238E27FC236}">
                <a16:creationId xmlns:a16="http://schemas.microsoft.com/office/drawing/2014/main" id="{329B064F-674E-4FD2-8087-CB42CDC8E528}"/>
              </a:ext>
            </a:extLst>
          </p:cNvPr>
          <p:cNvSpPr>
            <a:spLocks noGrp="1"/>
          </p:cNvSpPr>
          <p:nvPr>
            <p:ph type="ftr" sz="quarter" idx="11"/>
          </p:nvPr>
        </p:nvSpPr>
        <p:spPr/>
        <p:txBody>
          <a:bodyPr/>
          <a:lstStyle/>
          <a:p>
            <a:pPr lvl="0"/>
            <a:endParaRPr lang="fr-FR"/>
          </a:p>
        </p:txBody>
      </p:sp>
      <p:sp>
        <p:nvSpPr>
          <p:cNvPr id="6" name="Espace réservé du numéro de diapositive 5">
            <a:extLst>
              <a:ext uri="{FF2B5EF4-FFF2-40B4-BE49-F238E27FC236}">
                <a16:creationId xmlns:a16="http://schemas.microsoft.com/office/drawing/2014/main" id="{51D4130E-3994-462C-B32F-0A7934B465B9}"/>
              </a:ext>
            </a:extLst>
          </p:cNvPr>
          <p:cNvSpPr>
            <a:spLocks noGrp="1"/>
          </p:cNvSpPr>
          <p:nvPr>
            <p:ph type="sldNum" sz="quarter" idx="12"/>
          </p:nvPr>
        </p:nvSpPr>
        <p:spPr/>
        <p:txBody>
          <a:bodyPr/>
          <a:lstStyle/>
          <a:p>
            <a:pPr lvl="0"/>
            <a:fld id="{4A3FE676-5A7E-4454-A6A4-9ADA36856FE6}" type="slidenum">
              <a:t>‹N°›</a:t>
            </a:fld>
            <a:endParaRPr lang="fr-FR"/>
          </a:p>
        </p:txBody>
      </p:sp>
    </p:spTree>
    <p:extLst>
      <p:ext uri="{BB962C8B-B14F-4D97-AF65-F5344CB8AC3E}">
        <p14:creationId xmlns:p14="http://schemas.microsoft.com/office/powerpoint/2010/main" val="2939212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C499E-4D3A-4725-BD96-FE53910A3AB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CC246C3-4C01-436F-83D9-E03D8247BAB1}"/>
              </a:ext>
            </a:extLst>
          </p:cNvPr>
          <p:cNvSpPr>
            <a:spLocks noGrp="1"/>
          </p:cNvSpPr>
          <p:nvPr>
            <p:ph sz="half" idx="1"/>
          </p:nvPr>
        </p:nvSpPr>
        <p:spPr>
          <a:xfrm>
            <a:off x="503238" y="1327150"/>
            <a:ext cx="4459287" cy="328771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283C555-FD58-4366-B98F-112769F038FF}"/>
              </a:ext>
            </a:extLst>
          </p:cNvPr>
          <p:cNvSpPr>
            <a:spLocks noGrp="1"/>
          </p:cNvSpPr>
          <p:nvPr>
            <p:ph sz="half" idx="2"/>
          </p:nvPr>
        </p:nvSpPr>
        <p:spPr>
          <a:xfrm>
            <a:off x="5114925" y="1327150"/>
            <a:ext cx="4460875" cy="328771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968B02D-1BDD-45C3-B62B-0F75B731B839}"/>
              </a:ext>
            </a:extLst>
          </p:cNvPr>
          <p:cNvSpPr>
            <a:spLocks noGrp="1"/>
          </p:cNvSpPr>
          <p:nvPr>
            <p:ph type="dt" sz="half" idx="10"/>
          </p:nvPr>
        </p:nvSpPr>
        <p:spPr/>
        <p:txBody>
          <a:bodyPr/>
          <a:lstStyle/>
          <a:p>
            <a:pPr lvl="0"/>
            <a:endParaRPr lang="fr-FR"/>
          </a:p>
        </p:txBody>
      </p:sp>
      <p:sp>
        <p:nvSpPr>
          <p:cNvPr id="6" name="Espace réservé du pied de page 5">
            <a:extLst>
              <a:ext uri="{FF2B5EF4-FFF2-40B4-BE49-F238E27FC236}">
                <a16:creationId xmlns:a16="http://schemas.microsoft.com/office/drawing/2014/main" id="{C30CA4BC-ACED-4D48-BEFC-CD26423F8BE7}"/>
              </a:ext>
            </a:extLst>
          </p:cNvPr>
          <p:cNvSpPr>
            <a:spLocks noGrp="1"/>
          </p:cNvSpPr>
          <p:nvPr>
            <p:ph type="ftr" sz="quarter" idx="11"/>
          </p:nvPr>
        </p:nvSpPr>
        <p:spPr/>
        <p:txBody>
          <a:bodyPr/>
          <a:lstStyle/>
          <a:p>
            <a:pPr lvl="0"/>
            <a:endParaRPr lang="fr-FR"/>
          </a:p>
        </p:txBody>
      </p:sp>
      <p:sp>
        <p:nvSpPr>
          <p:cNvPr id="7" name="Espace réservé du numéro de diapositive 6">
            <a:extLst>
              <a:ext uri="{FF2B5EF4-FFF2-40B4-BE49-F238E27FC236}">
                <a16:creationId xmlns:a16="http://schemas.microsoft.com/office/drawing/2014/main" id="{4300C68C-714C-41CC-B8B2-9B71E1F7A7BC}"/>
              </a:ext>
            </a:extLst>
          </p:cNvPr>
          <p:cNvSpPr>
            <a:spLocks noGrp="1"/>
          </p:cNvSpPr>
          <p:nvPr>
            <p:ph type="sldNum" sz="quarter" idx="12"/>
          </p:nvPr>
        </p:nvSpPr>
        <p:spPr/>
        <p:txBody>
          <a:bodyPr/>
          <a:lstStyle/>
          <a:p>
            <a:pPr lvl="0"/>
            <a:fld id="{BE208F53-C5E6-4EFB-9A9B-0B92FA6AB859}" type="slidenum">
              <a:t>‹N°›</a:t>
            </a:fld>
            <a:endParaRPr lang="fr-FR"/>
          </a:p>
        </p:txBody>
      </p:sp>
    </p:spTree>
    <p:extLst>
      <p:ext uri="{BB962C8B-B14F-4D97-AF65-F5344CB8AC3E}">
        <p14:creationId xmlns:p14="http://schemas.microsoft.com/office/powerpoint/2010/main" val="3255632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47E559-F148-47CA-A4AB-DD6EE52DEE5D}"/>
              </a:ext>
            </a:extLst>
          </p:cNvPr>
          <p:cNvSpPr>
            <a:spLocks noGrp="1"/>
          </p:cNvSpPr>
          <p:nvPr>
            <p:ph type="title"/>
          </p:nvPr>
        </p:nvSpPr>
        <p:spPr>
          <a:xfrm>
            <a:off x="693738" y="301625"/>
            <a:ext cx="8694737" cy="10969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42DE8F7-F292-4A45-83C5-D583AD11E988}"/>
              </a:ext>
            </a:extLst>
          </p:cNvPr>
          <p:cNvSpPr>
            <a:spLocks noGrp="1"/>
          </p:cNvSpPr>
          <p:nvPr>
            <p:ph type="body" idx="1"/>
          </p:nvPr>
        </p:nvSpPr>
        <p:spPr>
          <a:xfrm>
            <a:off x="693738" y="1390650"/>
            <a:ext cx="426561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958ACEC-D805-45E7-BA8E-6A60C45512F1}"/>
              </a:ext>
            </a:extLst>
          </p:cNvPr>
          <p:cNvSpPr>
            <a:spLocks noGrp="1"/>
          </p:cNvSpPr>
          <p:nvPr>
            <p:ph sz="half" idx="2"/>
          </p:nvPr>
        </p:nvSpPr>
        <p:spPr>
          <a:xfrm>
            <a:off x="693738" y="2071688"/>
            <a:ext cx="4265612" cy="3046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B938ABA0-AC2A-4488-A4AE-E73C3959F245}"/>
              </a:ext>
            </a:extLst>
          </p:cNvPr>
          <p:cNvSpPr>
            <a:spLocks noGrp="1"/>
          </p:cNvSpPr>
          <p:nvPr>
            <p:ph type="body" sz="quarter" idx="3"/>
          </p:nvPr>
        </p:nvSpPr>
        <p:spPr>
          <a:xfrm>
            <a:off x="5103813" y="1390650"/>
            <a:ext cx="4284662" cy="68103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AEFFD53-8996-45A0-A1EA-69586F97DF90}"/>
              </a:ext>
            </a:extLst>
          </p:cNvPr>
          <p:cNvSpPr>
            <a:spLocks noGrp="1"/>
          </p:cNvSpPr>
          <p:nvPr>
            <p:ph sz="quarter" idx="4"/>
          </p:nvPr>
        </p:nvSpPr>
        <p:spPr>
          <a:xfrm>
            <a:off x="5103813" y="2071688"/>
            <a:ext cx="4284662" cy="30464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800BB81-D054-4489-84AB-7572CB400481}"/>
              </a:ext>
            </a:extLst>
          </p:cNvPr>
          <p:cNvSpPr>
            <a:spLocks noGrp="1"/>
          </p:cNvSpPr>
          <p:nvPr>
            <p:ph type="dt" sz="half" idx="10"/>
          </p:nvPr>
        </p:nvSpPr>
        <p:spPr/>
        <p:txBody>
          <a:bodyPr/>
          <a:lstStyle/>
          <a:p>
            <a:pPr lvl="0"/>
            <a:endParaRPr lang="fr-FR"/>
          </a:p>
        </p:txBody>
      </p:sp>
      <p:sp>
        <p:nvSpPr>
          <p:cNvPr id="8" name="Espace réservé du pied de page 7">
            <a:extLst>
              <a:ext uri="{FF2B5EF4-FFF2-40B4-BE49-F238E27FC236}">
                <a16:creationId xmlns:a16="http://schemas.microsoft.com/office/drawing/2014/main" id="{CE23322B-99BB-4326-8F92-C521EE51705E}"/>
              </a:ext>
            </a:extLst>
          </p:cNvPr>
          <p:cNvSpPr>
            <a:spLocks noGrp="1"/>
          </p:cNvSpPr>
          <p:nvPr>
            <p:ph type="ftr" sz="quarter" idx="11"/>
          </p:nvPr>
        </p:nvSpPr>
        <p:spPr/>
        <p:txBody>
          <a:bodyPr/>
          <a:lstStyle/>
          <a:p>
            <a:pPr lvl="0"/>
            <a:endParaRPr lang="fr-FR"/>
          </a:p>
        </p:txBody>
      </p:sp>
      <p:sp>
        <p:nvSpPr>
          <p:cNvPr id="9" name="Espace réservé du numéro de diapositive 8">
            <a:extLst>
              <a:ext uri="{FF2B5EF4-FFF2-40B4-BE49-F238E27FC236}">
                <a16:creationId xmlns:a16="http://schemas.microsoft.com/office/drawing/2014/main" id="{03FB4733-4DC4-45FE-B87A-F4013ED449DA}"/>
              </a:ext>
            </a:extLst>
          </p:cNvPr>
          <p:cNvSpPr>
            <a:spLocks noGrp="1"/>
          </p:cNvSpPr>
          <p:nvPr>
            <p:ph type="sldNum" sz="quarter" idx="12"/>
          </p:nvPr>
        </p:nvSpPr>
        <p:spPr/>
        <p:txBody>
          <a:bodyPr/>
          <a:lstStyle/>
          <a:p>
            <a:pPr lvl="0"/>
            <a:fld id="{6A5032E0-FC5A-4858-A4C3-8714EFA4BB34}" type="slidenum">
              <a:t>‹N°›</a:t>
            </a:fld>
            <a:endParaRPr lang="fr-FR"/>
          </a:p>
        </p:txBody>
      </p:sp>
    </p:spTree>
    <p:extLst>
      <p:ext uri="{BB962C8B-B14F-4D97-AF65-F5344CB8AC3E}">
        <p14:creationId xmlns:p14="http://schemas.microsoft.com/office/powerpoint/2010/main" val="3380769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D715FF-6C53-442B-86EC-4D463B5477F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5F745E7-B5A2-4483-8FF1-8C15B3FF6232}"/>
              </a:ext>
            </a:extLst>
          </p:cNvPr>
          <p:cNvSpPr>
            <a:spLocks noGrp="1"/>
          </p:cNvSpPr>
          <p:nvPr>
            <p:ph type="dt" sz="half" idx="10"/>
          </p:nvPr>
        </p:nvSpPr>
        <p:spPr/>
        <p:txBody>
          <a:bodyPr/>
          <a:lstStyle/>
          <a:p>
            <a:pPr lvl="0"/>
            <a:endParaRPr lang="fr-FR"/>
          </a:p>
        </p:txBody>
      </p:sp>
      <p:sp>
        <p:nvSpPr>
          <p:cNvPr id="4" name="Espace réservé du pied de page 3">
            <a:extLst>
              <a:ext uri="{FF2B5EF4-FFF2-40B4-BE49-F238E27FC236}">
                <a16:creationId xmlns:a16="http://schemas.microsoft.com/office/drawing/2014/main" id="{64C6041F-B841-4145-8FEC-D82914D0EDFC}"/>
              </a:ext>
            </a:extLst>
          </p:cNvPr>
          <p:cNvSpPr>
            <a:spLocks noGrp="1"/>
          </p:cNvSpPr>
          <p:nvPr>
            <p:ph type="ftr" sz="quarter" idx="11"/>
          </p:nvPr>
        </p:nvSpPr>
        <p:spPr/>
        <p:txBody>
          <a:bodyPr/>
          <a:lstStyle/>
          <a:p>
            <a:pPr lvl="0"/>
            <a:endParaRPr lang="fr-FR"/>
          </a:p>
        </p:txBody>
      </p:sp>
      <p:sp>
        <p:nvSpPr>
          <p:cNvPr id="5" name="Espace réservé du numéro de diapositive 4">
            <a:extLst>
              <a:ext uri="{FF2B5EF4-FFF2-40B4-BE49-F238E27FC236}">
                <a16:creationId xmlns:a16="http://schemas.microsoft.com/office/drawing/2014/main" id="{E4B3CD4E-73B2-40F2-825A-52B31079BA1A}"/>
              </a:ext>
            </a:extLst>
          </p:cNvPr>
          <p:cNvSpPr>
            <a:spLocks noGrp="1"/>
          </p:cNvSpPr>
          <p:nvPr>
            <p:ph type="sldNum" sz="quarter" idx="12"/>
          </p:nvPr>
        </p:nvSpPr>
        <p:spPr/>
        <p:txBody>
          <a:bodyPr/>
          <a:lstStyle/>
          <a:p>
            <a:pPr lvl="0"/>
            <a:fld id="{0246E298-8AFA-402B-9DCF-EA8692A018E3}" type="slidenum">
              <a:t>‹N°›</a:t>
            </a:fld>
            <a:endParaRPr lang="fr-FR"/>
          </a:p>
        </p:txBody>
      </p:sp>
    </p:spTree>
    <p:extLst>
      <p:ext uri="{BB962C8B-B14F-4D97-AF65-F5344CB8AC3E}">
        <p14:creationId xmlns:p14="http://schemas.microsoft.com/office/powerpoint/2010/main" val="2807725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6321DDF-6A54-49DB-B977-88B7BC38CE35}"/>
              </a:ext>
            </a:extLst>
          </p:cNvPr>
          <p:cNvSpPr>
            <a:spLocks noGrp="1"/>
          </p:cNvSpPr>
          <p:nvPr>
            <p:ph type="dt" sz="half" idx="10"/>
          </p:nvPr>
        </p:nvSpPr>
        <p:spPr/>
        <p:txBody>
          <a:bodyPr/>
          <a:lstStyle/>
          <a:p>
            <a:pPr lvl="0"/>
            <a:endParaRPr lang="fr-FR"/>
          </a:p>
        </p:txBody>
      </p:sp>
      <p:sp>
        <p:nvSpPr>
          <p:cNvPr id="3" name="Espace réservé du pied de page 2">
            <a:extLst>
              <a:ext uri="{FF2B5EF4-FFF2-40B4-BE49-F238E27FC236}">
                <a16:creationId xmlns:a16="http://schemas.microsoft.com/office/drawing/2014/main" id="{7D2AA26F-14C0-4F90-A6D6-51B6CD929042}"/>
              </a:ext>
            </a:extLst>
          </p:cNvPr>
          <p:cNvSpPr>
            <a:spLocks noGrp="1"/>
          </p:cNvSpPr>
          <p:nvPr>
            <p:ph type="ftr" sz="quarter" idx="11"/>
          </p:nvPr>
        </p:nvSpPr>
        <p:spPr/>
        <p:txBody>
          <a:bodyPr/>
          <a:lstStyle/>
          <a:p>
            <a:pPr lvl="0"/>
            <a:endParaRPr lang="fr-FR"/>
          </a:p>
        </p:txBody>
      </p:sp>
      <p:sp>
        <p:nvSpPr>
          <p:cNvPr id="4" name="Espace réservé du numéro de diapositive 3">
            <a:extLst>
              <a:ext uri="{FF2B5EF4-FFF2-40B4-BE49-F238E27FC236}">
                <a16:creationId xmlns:a16="http://schemas.microsoft.com/office/drawing/2014/main" id="{CB765DAA-D319-41E2-8DAA-52E2FDB04361}"/>
              </a:ext>
            </a:extLst>
          </p:cNvPr>
          <p:cNvSpPr>
            <a:spLocks noGrp="1"/>
          </p:cNvSpPr>
          <p:nvPr>
            <p:ph type="sldNum" sz="quarter" idx="12"/>
          </p:nvPr>
        </p:nvSpPr>
        <p:spPr/>
        <p:txBody>
          <a:bodyPr/>
          <a:lstStyle/>
          <a:p>
            <a:pPr lvl="0"/>
            <a:fld id="{4D8F33C7-EC93-4784-ABE5-10DA928D8B16}" type="slidenum">
              <a:t>‹N°›</a:t>
            </a:fld>
            <a:endParaRPr lang="fr-FR"/>
          </a:p>
        </p:txBody>
      </p:sp>
    </p:spTree>
    <p:extLst>
      <p:ext uri="{BB962C8B-B14F-4D97-AF65-F5344CB8AC3E}">
        <p14:creationId xmlns:p14="http://schemas.microsoft.com/office/powerpoint/2010/main" val="980417259"/>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9D7AFE-7F7C-46FA-8FDA-4E9AA232651D}"/>
              </a:ext>
            </a:extLst>
          </p:cNvPr>
          <p:cNvSpPr>
            <a:spLocks noGrp="1"/>
          </p:cNvSpPr>
          <p:nvPr>
            <p:ph type="title"/>
          </p:nvPr>
        </p:nvSpPr>
        <p:spPr>
          <a:xfrm>
            <a:off x="693738" y="377825"/>
            <a:ext cx="3251200" cy="1323975"/>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45E70D3-48D8-4C84-988C-EE9B54CE2CF8}"/>
              </a:ext>
            </a:extLst>
          </p:cNvPr>
          <p:cNvSpPr>
            <a:spLocks noGrp="1"/>
          </p:cNvSpPr>
          <p:nvPr>
            <p:ph idx="1"/>
          </p:nvPr>
        </p:nvSpPr>
        <p:spPr>
          <a:xfrm>
            <a:off x="4286250" y="815975"/>
            <a:ext cx="5102225" cy="40306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FF27425-79BB-4A57-8B8F-ACE9DF75B3B4}"/>
              </a:ext>
            </a:extLst>
          </p:cNvPr>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DF0AEEB-A86C-4D31-AC45-958912720E9B}"/>
              </a:ext>
            </a:extLst>
          </p:cNvPr>
          <p:cNvSpPr>
            <a:spLocks noGrp="1"/>
          </p:cNvSpPr>
          <p:nvPr>
            <p:ph type="dt" sz="half" idx="10"/>
          </p:nvPr>
        </p:nvSpPr>
        <p:spPr/>
        <p:txBody>
          <a:bodyPr/>
          <a:lstStyle/>
          <a:p>
            <a:pPr lvl="0"/>
            <a:endParaRPr lang="fr-FR"/>
          </a:p>
        </p:txBody>
      </p:sp>
      <p:sp>
        <p:nvSpPr>
          <p:cNvPr id="6" name="Espace réservé du pied de page 5">
            <a:extLst>
              <a:ext uri="{FF2B5EF4-FFF2-40B4-BE49-F238E27FC236}">
                <a16:creationId xmlns:a16="http://schemas.microsoft.com/office/drawing/2014/main" id="{6F9EA8A7-DE50-45EC-A9F8-269B228B92EA}"/>
              </a:ext>
            </a:extLst>
          </p:cNvPr>
          <p:cNvSpPr>
            <a:spLocks noGrp="1"/>
          </p:cNvSpPr>
          <p:nvPr>
            <p:ph type="ftr" sz="quarter" idx="11"/>
          </p:nvPr>
        </p:nvSpPr>
        <p:spPr/>
        <p:txBody>
          <a:bodyPr/>
          <a:lstStyle/>
          <a:p>
            <a:pPr lvl="0"/>
            <a:endParaRPr lang="fr-FR"/>
          </a:p>
        </p:txBody>
      </p:sp>
      <p:sp>
        <p:nvSpPr>
          <p:cNvPr id="7" name="Espace réservé du numéro de diapositive 6">
            <a:extLst>
              <a:ext uri="{FF2B5EF4-FFF2-40B4-BE49-F238E27FC236}">
                <a16:creationId xmlns:a16="http://schemas.microsoft.com/office/drawing/2014/main" id="{31458A75-AACC-491A-B7E4-5624C4EBCB9B}"/>
              </a:ext>
            </a:extLst>
          </p:cNvPr>
          <p:cNvSpPr>
            <a:spLocks noGrp="1"/>
          </p:cNvSpPr>
          <p:nvPr>
            <p:ph type="sldNum" sz="quarter" idx="12"/>
          </p:nvPr>
        </p:nvSpPr>
        <p:spPr/>
        <p:txBody>
          <a:bodyPr/>
          <a:lstStyle/>
          <a:p>
            <a:pPr lvl="0"/>
            <a:fld id="{9C143752-3314-4521-A5E2-389F8B7287DE}" type="slidenum">
              <a:t>‹N°›</a:t>
            </a:fld>
            <a:endParaRPr lang="fr-FR"/>
          </a:p>
        </p:txBody>
      </p:sp>
    </p:spTree>
    <p:extLst>
      <p:ext uri="{BB962C8B-B14F-4D97-AF65-F5344CB8AC3E}">
        <p14:creationId xmlns:p14="http://schemas.microsoft.com/office/powerpoint/2010/main" val="37730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BAB9EA-0886-4310-8EC1-AA1CA73C20FE}"/>
              </a:ext>
            </a:extLst>
          </p:cNvPr>
          <p:cNvSpPr>
            <a:spLocks noGrp="1"/>
          </p:cNvSpPr>
          <p:nvPr>
            <p:ph type="title"/>
          </p:nvPr>
        </p:nvSpPr>
        <p:spPr>
          <a:xfrm>
            <a:off x="693738" y="377825"/>
            <a:ext cx="3251200" cy="1323975"/>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C800803-B7E7-4803-A3B4-EC239509ECF9}"/>
              </a:ext>
            </a:extLst>
          </p:cNvPr>
          <p:cNvSpPr>
            <a:spLocks noGrp="1"/>
          </p:cNvSpPr>
          <p:nvPr>
            <p:ph type="pic" idx="1"/>
          </p:nvPr>
        </p:nvSpPr>
        <p:spPr>
          <a:xfrm>
            <a:off x="4286250" y="815975"/>
            <a:ext cx="5102225" cy="40306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2170F248-2C38-407C-A95B-B952269DF8E6}"/>
              </a:ext>
            </a:extLst>
          </p:cNvPr>
          <p:cNvSpPr>
            <a:spLocks noGrp="1"/>
          </p:cNvSpPr>
          <p:nvPr>
            <p:ph type="body" sz="half" idx="2"/>
          </p:nvPr>
        </p:nvSpPr>
        <p:spPr>
          <a:xfrm>
            <a:off x="693738" y="1701800"/>
            <a:ext cx="3251200" cy="3151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3EC2A12-09E0-4C8C-846D-BF3C33A900FC}"/>
              </a:ext>
            </a:extLst>
          </p:cNvPr>
          <p:cNvSpPr>
            <a:spLocks noGrp="1"/>
          </p:cNvSpPr>
          <p:nvPr>
            <p:ph type="dt" sz="half" idx="10"/>
          </p:nvPr>
        </p:nvSpPr>
        <p:spPr/>
        <p:txBody>
          <a:bodyPr/>
          <a:lstStyle/>
          <a:p>
            <a:pPr lvl="0"/>
            <a:endParaRPr lang="fr-FR"/>
          </a:p>
        </p:txBody>
      </p:sp>
      <p:sp>
        <p:nvSpPr>
          <p:cNvPr id="6" name="Espace réservé du pied de page 5">
            <a:extLst>
              <a:ext uri="{FF2B5EF4-FFF2-40B4-BE49-F238E27FC236}">
                <a16:creationId xmlns:a16="http://schemas.microsoft.com/office/drawing/2014/main" id="{D0B76078-FE94-45B6-ABEF-76EA4C729384}"/>
              </a:ext>
            </a:extLst>
          </p:cNvPr>
          <p:cNvSpPr>
            <a:spLocks noGrp="1"/>
          </p:cNvSpPr>
          <p:nvPr>
            <p:ph type="ftr" sz="quarter" idx="11"/>
          </p:nvPr>
        </p:nvSpPr>
        <p:spPr/>
        <p:txBody>
          <a:bodyPr/>
          <a:lstStyle/>
          <a:p>
            <a:pPr lvl="0"/>
            <a:endParaRPr lang="fr-FR"/>
          </a:p>
        </p:txBody>
      </p:sp>
      <p:sp>
        <p:nvSpPr>
          <p:cNvPr id="7" name="Espace réservé du numéro de diapositive 6">
            <a:extLst>
              <a:ext uri="{FF2B5EF4-FFF2-40B4-BE49-F238E27FC236}">
                <a16:creationId xmlns:a16="http://schemas.microsoft.com/office/drawing/2014/main" id="{BA8196A8-05D9-4819-864F-D87649D7933B}"/>
              </a:ext>
            </a:extLst>
          </p:cNvPr>
          <p:cNvSpPr>
            <a:spLocks noGrp="1"/>
          </p:cNvSpPr>
          <p:nvPr>
            <p:ph type="sldNum" sz="quarter" idx="12"/>
          </p:nvPr>
        </p:nvSpPr>
        <p:spPr/>
        <p:txBody>
          <a:bodyPr/>
          <a:lstStyle/>
          <a:p>
            <a:pPr lvl="0"/>
            <a:fld id="{F661DE30-093D-4FC9-82A9-DCB0011FE3DC}" type="slidenum">
              <a:t>‹N°›</a:t>
            </a:fld>
            <a:endParaRPr lang="fr-FR"/>
          </a:p>
        </p:txBody>
      </p:sp>
    </p:spTree>
    <p:extLst>
      <p:ext uri="{BB962C8B-B14F-4D97-AF65-F5344CB8AC3E}">
        <p14:creationId xmlns:p14="http://schemas.microsoft.com/office/powerpoint/2010/main" val="396681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6E6E6"/>
        </a:solid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A58B305-04D7-4CB2-868D-F6E8F6F8A9FE}"/>
              </a:ext>
            </a:extLst>
          </p:cNvPr>
          <p:cNvSpPr txBox="1">
            <a:spLocks noGrp="1"/>
          </p:cNvSpPr>
          <p:nvPr>
            <p:ph type="title"/>
          </p:nvPr>
        </p:nvSpPr>
        <p:spPr>
          <a:xfrm>
            <a:off x="503999" y="226080"/>
            <a:ext cx="9071640" cy="946440"/>
          </a:xfrm>
          <a:prstGeom prst="rect">
            <a:avLst/>
          </a:prstGeom>
          <a:noFill/>
          <a:ln>
            <a:noFill/>
          </a:ln>
        </p:spPr>
        <p:txBody>
          <a:bodyPr lIns="0" tIns="0" rIns="0" bIns="0" anchor="ctr"/>
          <a:lstStyle/>
          <a:p>
            <a:endParaRPr lang="fr-FR"/>
          </a:p>
        </p:txBody>
      </p:sp>
      <p:sp>
        <p:nvSpPr>
          <p:cNvPr id="3" name="Espace réservé du texte 2">
            <a:extLst>
              <a:ext uri="{FF2B5EF4-FFF2-40B4-BE49-F238E27FC236}">
                <a16:creationId xmlns:a16="http://schemas.microsoft.com/office/drawing/2014/main" id="{8DA3282C-98D4-4D9A-A227-D7F9A4150EC9}"/>
              </a:ext>
            </a:extLst>
          </p:cNvPr>
          <p:cNvSpPr txBox="1">
            <a:spLocks noGrp="1"/>
          </p:cNvSpPr>
          <p:nvPr>
            <p:ph type="body" idx="1"/>
          </p:nvPr>
        </p:nvSpPr>
        <p:spPr>
          <a:xfrm>
            <a:off x="503999" y="1326600"/>
            <a:ext cx="9071640" cy="3288600"/>
          </a:xfrm>
          <a:prstGeom prst="rect">
            <a:avLst/>
          </a:prstGeom>
          <a:noFill/>
          <a:ln>
            <a:noFill/>
          </a:ln>
        </p:spPr>
        <p:txBody>
          <a:bodyPr lIns="0" tIns="0" rIns="0" bIns="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C23F6C7-B481-4774-98CB-0859BC5CBD18}"/>
              </a:ext>
            </a:extLst>
          </p:cNvPr>
          <p:cNvSpPr txBox="1">
            <a:spLocks noGrp="1"/>
          </p:cNvSpPr>
          <p:nvPr>
            <p:ph type="dt" sz="half" idx="2"/>
          </p:nvPr>
        </p:nvSpPr>
        <p:spPr>
          <a:xfrm>
            <a:off x="503999" y="5165280"/>
            <a:ext cx="2348280" cy="390600"/>
          </a:xfrm>
          <a:prstGeom prst="rect">
            <a:avLst/>
          </a:prstGeom>
          <a:noFill/>
          <a:ln>
            <a:noFill/>
          </a:ln>
        </p:spPr>
        <p:txBody>
          <a:bodyPr lIns="0" tIns="0" rIns="0" bIns="0" anchorCtr="0">
            <a:noAutofit/>
          </a:bodyPr>
          <a:lstStyle>
            <a:lvl1pPr lvl="0" hangingPunct="0">
              <a:buNone/>
              <a:tabLst/>
              <a:defRPr lang="fr-FR" sz="1400" kern="1200">
                <a:latin typeface="Times New Roman" pitchFamily="18"/>
                <a:ea typeface="Segoe UI" pitchFamily="2"/>
                <a:cs typeface="Tahoma" pitchFamily="2"/>
              </a:defRPr>
            </a:lvl1pPr>
          </a:lstStyle>
          <a:p>
            <a:pPr lvl="0"/>
            <a:endParaRPr lang="fr-FR"/>
          </a:p>
        </p:txBody>
      </p:sp>
      <p:sp>
        <p:nvSpPr>
          <p:cNvPr id="5" name="Espace réservé du pied de page 4">
            <a:extLst>
              <a:ext uri="{FF2B5EF4-FFF2-40B4-BE49-F238E27FC236}">
                <a16:creationId xmlns:a16="http://schemas.microsoft.com/office/drawing/2014/main" id="{2932291C-18D0-4ED1-A8DD-C9CFE99CAB03}"/>
              </a:ext>
            </a:extLst>
          </p:cNvPr>
          <p:cNvSpPr txBox="1">
            <a:spLocks noGrp="1"/>
          </p:cNvSpPr>
          <p:nvPr>
            <p:ph type="ftr" sz="quarter" idx="3"/>
          </p:nvPr>
        </p:nvSpPr>
        <p:spPr>
          <a:xfrm>
            <a:off x="3447360" y="5165280"/>
            <a:ext cx="3195000" cy="390600"/>
          </a:xfrm>
          <a:prstGeom prst="rect">
            <a:avLst/>
          </a:prstGeom>
          <a:noFill/>
          <a:ln>
            <a:noFill/>
          </a:ln>
        </p:spPr>
        <p:txBody>
          <a:bodyPr lIns="0" tIns="0" rIns="0" bIns="0" anchorCtr="0">
            <a:noAutofit/>
          </a:bodyPr>
          <a:lstStyle>
            <a:lvl1pPr lvl="0" algn="ctr" hangingPunct="0">
              <a:buNone/>
              <a:tabLst/>
              <a:defRPr lang="fr-FR" sz="1400" kern="1200">
                <a:latin typeface="Times New Roman" pitchFamily="18"/>
                <a:ea typeface="Segoe UI" pitchFamily="2"/>
                <a:cs typeface="Tahoma" pitchFamily="2"/>
              </a:defRPr>
            </a:lvl1pPr>
          </a:lstStyle>
          <a:p>
            <a:pPr lvl="0"/>
            <a:endParaRPr lang="fr-FR"/>
          </a:p>
        </p:txBody>
      </p:sp>
      <p:sp>
        <p:nvSpPr>
          <p:cNvPr id="6" name="Espace réservé du numéro de diapositive 5">
            <a:extLst>
              <a:ext uri="{FF2B5EF4-FFF2-40B4-BE49-F238E27FC236}">
                <a16:creationId xmlns:a16="http://schemas.microsoft.com/office/drawing/2014/main" id="{D9B55E84-4B08-4531-9FFD-366C6739C13D}"/>
              </a:ext>
            </a:extLst>
          </p:cNvPr>
          <p:cNvSpPr txBox="1">
            <a:spLocks noGrp="1"/>
          </p:cNvSpPr>
          <p:nvPr>
            <p:ph type="sldNum" sz="quarter" idx="4"/>
          </p:nvPr>
        </p:nvSpPr>
        <p:spPr>
          <a:xfrm>
            <a:off x="7227360" y="5165280"/>
            <a:ext cx="2348280" cy="390600"/>
          </a:xfrm>
          <a:prstGeom prst="rect">
            <a:avLst/>
          </a:prstGeom>
          <a:noFill/>
          <a:ln>
            <a:noFill/>
          </a:ln>
        </p:spPr>
        <p:txBody>
          <a:bodyPr lIns="0" tIns="0" rIns="0" bIns="0" anchorCtr="0">
            <a:noAutofit/>
          </a:bodyPr>
          <a:lstStyle>
            <a:lvl1pPr lvl="0" algn="r" hangingPunct="0">
              <a:buNone/>
              <a:tabLst/>
              <a:defRPr lang="fr-FR" sz="1400" kern="1200">
                <a:latin typeface="Times New Roman" pitchFamily="18"/>
                <a:ea typeface="Segoe UI" pitchFamily="2"/>
                <a:cs typeface="Tahoma" pitchFamily="2"/>
              </a:defRPr>
            </a:lvl1pPr>
          </a:lstStyle>
          <a:p>
            <a:pPr lvl="0"/>
            <a:fld id="{33A1AEDF-073B-4FC7-A520-3D9E16530111}" type="slidenum">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hangingPunct="0">
        <a:tabLst/>
        <a:defRPr lang="fr-FR" sz="4400" b="0" i="0" u="none" strike="noStrike" kern="1200">
          <a:ln>
            <a:noFill/>
          </a:ln>
          <a:latin typeface="Liberation Sans" pitchFamily="18"/>
          <a:ea typeface="Microsoft YaHei" pitchFamily="2"/>
        </a:defRPr>
      </a:lvl1pPr>
    </p:titleStyle>
    <p:bodyStyle>
      <a:lvl1pPr marL="0" marR="0" indent="0" hangingPunct="0">
        <a:spcBef>
          <a:spcPts val="1417"/>
        </a:spcBef>
        <a:spcAft>
          <a:spcPts val="0"/>
        </a:spcAft>
        <a:tabLst/>
        <a:defRPr lang="fr-FR" sz="3200" b="0" i="0" u="none" strike="noStrike" kern="1200">
          <a:ln>
            <a:noFill/>
          </a:ln>
          <a:latin typeface="Liberation Sans" pitchFamily="18"/>
          <a:ea typeface="Microsoft YaHei"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1CA312C-D923-40A8-A388-64AE51FF0C64}"/>
              </a:ext>
            </a:extLst>
          </p:cNvPr>
          <p:cNvSpPr txBox="1"/>
          <p:nvPr/>
        </p:nvSpPr>
        <p:spPr>
          <a:xfrm>
            <a:off x="1864387" y="2138477"/>
            <a:ext cx="5518475" cy="3096382"/>
          </a:xfrm>
          <a:prstGeom prst="rect">
            <a:avLst/>
          </a:prstGeom>
          <a:noFill/>
          <a:ln>
            <a:noFill/>
          </a:ln>
        </p:spPr>
        <p:txBody>
          <a:bodyPr wrap="none" lIns="90000" tIns="45000" rIns="90000" bIns="45000" anchorCtr="0" compatLnSpc="0">
            <a:spAutoFit/>
          </a:bodyPr>
          <a:lstStyle/>
          <a:p>
            <a:pPr marL="0" marR="0" lvl="0" indent="0" algn="ctr" hangingPunct="0">
              <a:lnSpc>
                <a:spcPct val="100000"/>
              </a:lnSpc>
              <a:spcBef>
                <a:spcPts val="0"/>
              </a:spcBef>
              <a:spcAft>
                <a:spcPts val="0"/>
              </a:spcAft>
              <a:buNone/>
              <a:tabLst/>
            </a:pPr>
            <a:r>
              <a:rPr lang="fr-FR" sz="2600" b="1" dirty="0">
                <a:latin typeface="Calibri" pitchFamily="34"/>
                <a:ea typeface="TimesNewRomanPS-BoldMT" pitchFamily="34"/>
                <a:cs typeface="TimesNewRomanPS-BoldMT" pitchFamily="34"/>
              </a:rPr>
              <a:t>Explications des règles </a:t>
            </a:r>
          </a:p>
          <a:p>
            <a:pPr marL="0" marR="0" lvl="0" indent="0" algn="ctr" hangingPunct="0">
              <a:lnSpc>
                <a:spcPct val="100000"/>
              </a:lnSpc>
              <a:spcBef>
                <a:spcPts val="0"/>
              </a:spcBef>
              <a:spcAft>
                <a:spcPts val="0"/>
              </a:spcAft>
              <a:buNone/>
              <a:tabLst/>
            </a:pPr>
            <a:r>
              <a:rPr lang="fr-FR" sz="2600" b="1" i="0" u="none" strike="noStrike" kern="1200" dirty="0">
                <a:ln>
                  <a:noFill/>
                </a:ln>
                <a:latin typeface="Calibri" pitchFamily="34"/>
                <a:ea typeface="TimesNewRomanPS-BoldMT" pitchFamily="34"/>
                <a:cs typeface="TimesNewRomanPS-BoldMT" pitchFamily="34"/>
              </a:rPr>
              <a:t>de la Robocup junior de football</a:t>
            </a:r>
          </a:p>
          <a:p>
            <a:pPr marL="0" marR="0" lvl="0" indent="0" algn="ctr" hangingPunct="0">
              <a:lnSpc>
                <a:spcPct val="100000"/>
              </a:lnSpc>
              <a:spcBef>
                <a:spcPts val="0"/>
              </a:spcBef>
              <a:spcAft>
                <a:spcPts val="0"/>
              </a:spcAft>
              <a:buNone/>
              <a:tabLst/>
            </a:pPr>
            <a:endParaRPr lang="fr-FR" sz="2600" b="1" i="0" u="none" strike="noStrike" kern="1200" dirty="0">
              <a:ln>
                <a:noFill/>
              </a:ln>
              <a:latin typeface="Calibri" pitchFamily="34"/>
              <a:ea typeface="TimesNewRomanPS-BoldMT" pitchFamily="34"/>
              <a:cs typeface="TimesNewRomanPS-BoldMT" pitchFamily="34"/>
            </a:endParaRPr>
          </a:p>
          <a:p>
            <a:pPr marL="0" marR="0" lvl="0" indent="0" algn="ctr" hangingPunct="0">
              <a:lnSpc>
                <a:spcPct val="100000"/>
              </a:lnSpc>
              <a:spcBef>
                <a:spcPts val="0"/>
              </a:spcBef>
              <a:spcAft>
                <a:spcPts val="0"/>
              </a:spcAft>
              <a:buNone/>
              <a:tabLst/>
            </a:pPr>
            <a:r>
              <a:rPr lang="fr-FR" sz="2600" b="1" i="0" u="none" strike="noStrike" kern="1200" dirty="0">
                <a:ln>
                  <a:noFill/>
                </a:ln>
                <a:latin typeface="Calibri" pitchFamily="34"/>
                <a:ea typeface="TimesNewRomanPS-BoldMT" pitchFamily="34"/>
                <a:cs typeface="TimesNewRomanPS-BoldMT" pitchFamily="34"/>
              </a:rPr>
              <a:t> </a:t>
            </a:r>
          </a:p>
          <a:p>
            <a:pPr marL="0" marR="0" lvl="0" indent="0" algn="ctr" hangingPunct="0">
              <a:lnSpc>
                <a:spcPct val="100000"/>
              </a:lnSpc>
              <a:spcBef>
                <a:spcPts val="0"/>
              </a:spcBef>
              <a:spcAft>
                <a:spcPts val="0"/>
              </a:spcAft>
              <a:buNone/>
              <a:tabLst/>
            </a:pPr>
            <a:r>
              <a:rPr lang="fr-FR" sz="8800" b="1" i="0" u="none" strike="noStrike" kern="1200" dirty="0">
                <a:ln>
                  <a:noFill/>
                </a:ln>
                <a:latin typeface="Calibri" pitchFamily="34"/>
                <a:ea typeface="TimesNewRomanPS-BoldMT" pitchFamily="34"/>
                <a:cs typeface="TimesNewRomanPS-BoldMT" pitchFamily="34"/>
              </a:rPr>
              <a:t> Le SOCCER</a:t>
            </a:r>
          </a:p>
        </p:txBody>
      </p:sp>
      <p:pic>
        <p:nvPicPr>
          <p:cNvPr id="3" name="Image 2">
            <a:extLst>
              <a:ext uri="{FF2B5EF4-FFF2-40B4-BE49-F238E27FC236}">
                <a16:creationId xmlns:a16="http://schemas.microsoft.com/office/drawing/2014/main" id="{5AF0537F-BC45-4B00-8E23-D15579AEA9A3}"/>
              </a:ext>
            </a:extLst>
          </p:cNvPr>
          <p:cNvPicPr>
            <a:picLocks noChangeAspect="1"/>
          </p:cNvPicPr>
          <p:nvPr/>
        </p:nvPicPr>
        <p:blipFill>
          <a:blip r:embed="rId3">
            <a:lum/>
            <a:alphaModFix/>
          </a:blip>
          <a:srcRect/>
          <a:stretch>
            <a:fillRect/>
          </a:stretch>
        </p:blipFill>
        <p:spPr>
          <a:xfrm>
            <a:off x="8377583" y="4577370"/>
            <a:ext cx="1523520" cy="866520"/>
          </a:xfrm>
          <a:prstGeom prst="rect">
            <a:avLst/>
          </a:prstGeom>
          <a:noFill/>
          <a:ln>
            <a:noFill/>
          </a:ln>
        </p:spPr>
      </p:pic>
      <p:pic>
        <p:nvPicPr>
          <p:cNvPr id="7" name="Image 6">
            <a:extLst>
              <a:ext uri="{FF2B5EF4-FFF2-40B4-BE49-F238E27FC236}">
                <a16:creationId xmlns:a16="http://schemas.microsoft.com/office/drawing/2014/main" id="{C0D7FB65-467B-4F9E-B673-9D1ADAD90E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0591" y="68769"/>
            <a:ext cx="6705658" cy="1721119"/>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D94EDB3-077C-4ED6-B90B-1478DDBA5F11}"/>
              </a:ext>
            </a:extLst>
          </p:cNvPr>
          <p:cNvSpPr txBox="1"/>
          <p:nvPr/>
        </p:nvSpPr>
        <p:spPr>
          <a:xfrm>
            <a:off x="288000" y="215999"/>
            <a:ext cx="9472226" cy="2627151"/>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dirty="0">
                <a:ln>
                  <a:noFill/>
                </a:ln>
                <a:latin typeface="Calibri" pitchFamily="34"/>
                <a:ea typeface="Microsoft YaHei" pitchFamily="2"/>
                <a:cs typeface="Times New Roman" pitchFamily="18"/>
              </a:rPr>
              <a:t>1.8 En dehors des limites du terrain</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Quand le robot se déplace au-delà de la ligne blanche du terrain, </a:t>
            </a:r>
            <a:r>
              <a:rPr lang="fr-FR" sz="1800" b="1" i="0" u="none" strike="noStrike" kern="1200" dirty="0">
                <a:ln>
                  <a:noFill/>
                </a:ln>
                <a:solidFill>
                  <a:srgbClr val="FF0000"/>
                </a:solidFill>
                <a:latin typeface="Calibri" pitchFamily="34"/>
                <a:ea typeface="Microsoft YaHei" pitchFamily="2"/>
                <a:cs typeface="Times New Roman" pitchFamily="18"/>
              </a:rPr>
              <a:t>le robot reçoit une minute de pénalité</a:t>
            </a:r>
            <a:r>
              <a:rPr lang="fr-FR" sz="1800" b="0" i="0" u="none" strike="noStrike" kern="1200" dirty="0">
                <a:ln>
                  <a:noFill/>
                </a:ln>
                <a:latin typeface="Calibri" pitchFamily="34"/>
                <a:ea typeface="Microsoft YaHei" pitchFamily="2"/>
                <a:cs typeface="Times New Roman" pitchFamily="18"/>
              </a:rPr>
              <a:t>, l’équipe doit retirer le robot du terrain. Pendant ce temps, le jeu continue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Lucida Sans" pitchFamily="2"/>
              </a:rPr>
              <a:t> Le robot est autorisé à regagner le terrain si un coup d’envoi est donné (avant même que le temps de pénalité ne soit écoulé)</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Lucida Sans" pitchFamily="2"/>
              </a:rPr>
              <a:t>Une fois que le temps est écoulé, le robot sera placé au point neutre inoccupé le plus près de là où il a été retiré, ne visant pas directement la balle.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Un arbitre peut annuler la pénalité si le robot a été accidentellement poussé hors des limites du terrain par un autre robot.</a:t>
            </a:r>
          </a:p>
        </p:txBody>
      </p:sp>
      <p:pic>
        <p:nvPicPr>
          <p:cNvPr id="3" name="Image 2">
            <a:extLst>
              <a:ext uri="{FF2B5EF4-FFF2-40B4-BE49-F238E27FC236}">
                <a16:creationId xmlns:a16="http://schemas.microsoft.com/office/drawing/2014/main" id="{2FA61C9E-46C9-4DE2-A5D0-F7EDFD6A98B3}"/>
              </a:ext>
            </a:extLst>
          </p:cNvPr>
          <p:cNvPicPr>
            <a:picLocks noChangeAspect="1"/>
          </p:cNvPicPr>
          <p:nvPr/>
        </p:nvPicPr>
        <p:blipFill>
          <a:blip r:embed="rId3">
            <a:lum/>
            <a:alphaModFix/>
          </a:blip>
          <a:srcRect/>
          <a:stretch>
            <a:fillRect/>
          </a:stretch>
        </p:blipFill>
        <p:spPr>
          <a:xfrm>
            <a:off x="3096000" y="2808000"/>
            <a:ext cx="3671999" cy="2789280"/>
          </a:xfrm>
          <a:prstGeom prst="rect">
            <a:avLst/>
          </a:prstGeom>
          <a:noFill/>
          <a:ln>
            <a:noFill/>
          </a:ln>
        </p:spPr>
      </p:pic>
      <p:sp>
        <p:nvSpPr>
          <p:cNvPr id="4" name="Forme libre : forme 3">
            <a:extLst>
              <a:ext uri="{FF2B5EF4-FFF2-40B4-BE49-F238E27FC236}">
                <a16:creationId xmlns:a16="http://schemas.microsoft.com/office/drawing/2014/main" id="{5E4F2EED-BF80-4A90-BBD5-206CCCFE49FB}"/>
              </a:ext>
            </a:extLst>
          </p:cNvPr>
          <p:cNvSpPr/>
          <p:nvPr/>
        </p:nvSpPr>
        <p:spPr>
          <a:xfrm>
            <a:off x="5472000" y="3168000"/>
            <a:ext cx="216000" cy="503999"/>
          </a:xfrm>
          <a:custGeom>
            <a:avLst>
              <a:gd name="f0" fmla="val 16200"/>
              <a:gd name="f1" fmla="val 5400"/>
            </a:avLst>
            <a:gdLst>
              <a:gd name="f2" fmla="val w"/>
              <a:gd name="f3" fmla="val h"/>
              <a:gd name="f4" fmla="val 0"/>
              <a:gd name="f5" fmla="val 21600"/>
              <a:gd name="f6" fmla="val 10800"/>
              <a:gd name="f7" fmla="*/ f2 1 21600"/>
              <a:gd name="f8" fmla="*/ f3 1 21600"/>
              <a:gd name="f9" fmla="pin 0 f1 10800"/>
              <a:gd name="f10" fmla="pin 0 f0 21600"/>
              <a:gd name="f11" fmla="val f9"/>
              <a:gd name="f12" fmla="val f10"/>
              <a:gd name="f13" fmla="+- 21600 0 f9"/>
              <a:gd name="f14" fmla="*/ f9 f7 1"/>
              <a:gd name="f15" fmla="*/ f10 f8 1"/>
              <a:gd name="f16" fmla="*/ 0 f8 1"/>
              <a:gd name="f17" fmla="+- 21600 0 f12"/>
              <a:gd name="f18" fmla="*/ f11 f7 1"/>
              <a:gd name="f19" fmla="*/ f13 f7 1"/>
              <a:gd name="f20" fmla="*/ f17 f11 1"/>
              <a:gd name="f21" fmla="*/ f20 1 10800"/>
              <a:gd name="f22" fmla="+- f12 f21 0"/>
              <a:gd name="f23" fmla="*/ f22 f8 1"/>
            </a:gdLst>
            <a:ahLst>
              <a:ahXY gdRefX="f1" minX="f4" maxX="f6" gdRefY="f0" minY="f4" maxY="f5">
                <a:pos x="f14" y="f15"/>
              </a:ahXY>
            </a:ahLst>
            <a:cxnLst>
              <a:cxn ang="3cd4">
                <a:pos x="hc" y="t"/>
              </a:cxn>
              <a:cxn ang="0">
                <a:pos x="r" y="vc"/>
              </a:cxn>
              <a:cxn ang="cd4">
                <a:pos x="hc" y="b"/>
              </a:cxn>
              <a:cxn ang="cd2">
                <a:pos x="l" y="vc"/>
              </a:cxn>
            </a:cxnLst>
            <a:rect l="f18" t="f16" r="f19" b="f23"/>
            <a:pathLst>
              <a:path w="21600" h="21600">
                <a:moveTo>
                  <a:pt x="f11" y="f4"/>
                </a:moveTo>
                <a:lnTo>
                  <a:pt x="f11" y="f12"/>
                </a:lnTo>
                <a:lnTo>
                  <a:pt x="f4" y="f12"/>
                </a:lnTo>
                <a:lnTo>
                  <a:pt x="f6" y="f5"/>
                </a:lnTo>
                <a:lnTo>
                  <a:pt x="f5" y="f12"/>
                </a:lnTo>
                <a:lnTo>
                  <a:pt x="f13" y="f12"/>
                </a:lnTo>
                <a:lnTo>
                  <a:pt x="f13" y="f4"/>
                </a:lnTo>
                <a:close/>
              </a:path>
            </a:pathLst>
          </a:custGeom>
          <a:solidFill>
            <a:srgbClr val="FF950E"/>
          </a:solidFill>
          <a:ln w="0">
            <a:solidFill>
              <a:srgbClr val="FF420E"/>
            </a:solidFill>
            <a:prstDash val="solid"/>
          </a:ln>
        </p:spPr>
        <p:txBody>
          <a:bodyPr wrap="none" lIns="90000" tIns="45000" rIns="90000" bIns="45000" anchor="ctr" anchorCtr="0" compatLnSpc="0">
            <a:noAutofit/>
          </a:bodyPr>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ZoneTexte 4">
            <a:extLst>
              <a:ext uri="{FF2B5EF4-FFF2-40B4-BE49-F238E27FC236}">
                <a16:creationId xmlns:a16="http://schemas.microsoft.com/office/drawing/2014/main" id="{FC6EF1F9-83CD-473A-B339-85633341F00C}"/>
              </a:ext>
            </a:extLst>
          </p:cNvPr>
          <p:cNvSpPr txBox="1"/>
          <p:nvPr/>
        </p:nvSpPr>
        <p:spPr>
          <a:xfrm>
            <a:off x="6983999" y="3311999"/>
            <a:ext cx="1655999" cy="346320"/>
          </a:xfrm>
          <a:prstGeom prst="rect">
            <a:avLst/>
          </a:prstGeom>
          <a:noFill/>
          <a:ln>
            <a:noFill/>
          </a:ln>
        </p:spPr>
        <p:txBody>
          <a:bodyPr wrap="none" lIns="90000" tIns="45000" rIns="90000" bIns="45000" anchorCtr="0" compatLnSpc="0">
            <a:spAutoFit/>
          </a:bodyPr>
          <a:lstStyle/>
          <a:p>
            <a:pPr marL="0" marR="0" lvl="0" indent="0" algn="l"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Point neutre</a:t>
            </a:r>
          </a:p>
        </p:txBody>
      </p:sp>
      <p:sp>
        <p:nvSpPr>
          <p:cNvPr id="6" name="Connecteur droit 5">
            <a:extLst>
              <a:ext uri="{FF2B5EF4-FFF2-40B4-BE49-F238E27FC236}">
                <a16:creationId xmlns:a16="http://schemas.microsoft.com/office/drawing/2014/main" id="{A9426AD9-342D-4F45-B2C7-CB74E001DD2D}"/>
              </a:ext>
            </a:extLst>
          </p:cNvPr>
          <p:cNvSpPr/>
          <p:nvPr/>
        </p:nvSpPr>
        <p:spPr>
          <a:xfrm flipH="1">
            <a:off x="5688000" y="3528000"/>
            <a:ext cx="1295999" cy="216000"/>
          </a:xfrm>
          <a:prstGeom prst="line">
            <a:avLst/>
          </a:prstGeom>
          <a:noFill/>
          <a:ln w="0">
            <a:solidFill>
              <a:srgbClr val="000000"/>
            </a:solidFill>
            <a:prstDash val="solid"/>
            <a:tailEnd type="arrow"/>
          </a:ln>
        </p:spPr>
        <p:txBody>
          <a:bodyPr wrap="none" lIns="90000" tIns="45000" rIns="90000" bIns="4500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2535197F-37EE-4075-91F2-4E25E73C4610}"/>
              </a:ext>
            </a:extLst>
          </p:cNvPr>
          <p:cNvPicPr>
            <a:picLocks noChangeAspect="1"/>
          </p:cNvPicPr>
          <p:nvPr/>
        </p:nvPicPr>
        <p:blipFill>
          <a:blip r:embed="rId3">
            <a:lum/>
            <a:alphaModFix/>
          </a:blip>
          <a:srcRect/>
          <a:stretch>
            <a:fillRect/>
          </a:stretch>
        </p:blipFill>
        <p:spPr>
          <a:xfrm>
            <a:off x="3096000" y="2808000"/>
            <a:ext cx="3671999" cy="2789280"/>
          </a:xfrm>
          <a:prstGeom prst="rect">
            <a:avLst/>
          </a:prstGeom>
          <a:noFill/>
          <a:ln>
            <a:noFill/>
          </a:ln>
        </p:spPr>
      </p:pic>
      <p:sp>
        <p:nvSpPr>
          <p:cNvPr id="3" name="Forme libre : forme 2">
            <a:extLst>
              <a:ext uri="{FF2B5EF4-FFF2-40B4-BE49-F238E27FC236}">
                <a16:creationId xmlns:a16="http://schemas.microsoft.com/office/drawing/2014/main" id="{F876816B-EBCD-475B-9914-30D634103129}"/>
              </a:ext>
            </a:extLst>
          </p:cNvPr>
          <p:cNvSpPr/>
          <p:nvPr/>
        </p:nvSpPr>
        <p:spPr>
          <a:xfrm>
            <a:off x="4176000" y="3168000"/>
            <a:ext cx="216000" cy="503999"/>
          </a:xfrm>
          <a:custGeom>
            <a:avLst>
              <a:gd name="f0" fmla="val 16200"/>
              <a:gd name="f1" fmla="val 5400"/>
            </a:avLst>
            <a:gdLst>
              <a:gd name="f2" fmla="val w"/>
              <a:gd name="f3" fmla="val h"/>
              <a:gd name="f4" fmla="val 0"/>
              <a:gd name="f5" fmla="val 21600"/>
              <a:gd name="f6" fmla="val 10800"/>
              <a:gd name="f7" fmla="*/ f2 1 21600"/>
              <a:gd name="f8" fmla="*/ f3 1 21600"/>
              <a:gd name="f9" fmla="pin 0 f1 10800"/>
              <a:gd name="f10" fmla="pin 0 f0 21600"/>
              <a:gd name="f11" fmla="val f9"/>
              <a:gd name="f12" fmla="val f10"/>
              <a:gd name="f13" fmla="+- 21600 0 f9"/>
              <a:gd name="f14" fmla="*/ f9 f7 1"/>
              <a:gd name="f15" fmla="*/ f10 f8 1"/>
              <a:gd name="f16" fmla="*/ 0 f8 1"/>
              <a:gd name="f17" fmla="+- 21600 0 f12"/>
              <a:gd name="f18" fmla="*/ f11 f7 1"/>
              <a:gd name="f19" fmla="*/ f13 f7 1"/>
              <a:gd name="f20" fmla="*/ f17 f11 1"/>
              <a:gd name="f21" fmla="*/ f20 1 10800"/>
              <a:gd name="f22" fmla="+- f12 f21 0"/>
              <a:gd name="f23" fmla="*/ f22 f8 1"/>
            </a:gdLst>
            <a:ahLst>
              <a:ahXY gdRefX="f1" minX="f4" maxX="f6" gdRefY="f0" minY="f4" maxY="f5">
                <a:pos x="f14" y="f15"/>
              </a:ahXY>
            </a:ahLst>
            <a:cxnLst>
              <a:cxn ang="3cd4">
                <a:pos x="hc" y="t"/>
              </a:cxn>
              <a:cxn ang="0">
                <a:pos x="r" y="vc"/>
              </a:cxn>
              <a:cxn ang="cd4">
                <a:pos x="hc" y="b"/>
              </a:cxn>
              <a:cxn ang="cd2">
                <a:pos x="l" y="vc"/>
              </a:cxn>
            </a:cxnLst>
            <a:rect l="f18" t="f16" r="f19" b="f23"/>
            <a:pathLst>
              <a:path w="21600" h="21600">
                <a:moveTo>
                  <a:pt x="f11" y="f4"/>
                </a:moveTo>
                <a:lnTo>
                  <a:pt x="f11" y="f12"/>
                </a:lnTo>
                <a:lnTo>
                  <a:pt x="f4" y="f12"/>
                </a:lnTo>
                <a:lnTo>
                  <a:pt x="f6" y="f5"/>
                </a:lnTo>
                <a:lnTo>
                  <a:pt x="f5" y="f12"/>
                </a:lnTo>
                <a:lnTo>
                  <a:pt x="f13" y="f12"/>
                </a:lnTo>
                <a:lnTo>
                  <a:pt x="f13" y="f4"/>
                </a:lnTo>
                <a:close/>
              </a:path>
            </a:pathLst>
          </a:custGeom>
          <a:solidFill>
            <a:srgbClr val="FF950E"/>
          </a:solidFill>
          <a:ln w="0">
            <a:solidFill>
              <a:srgbClr val="FF420E"/>
            </a:solidFill>
            <a:prstDash val="solid"/>
          </a:ln>
        </p:spPr>
        <p:txBody>
          <a:bodyPr wrap="none" lIns="90000" tIns="45000" rIns="90000" bIns="45000" anchor="ctr" anchorCtr="0" compatLnSpc="0">
            <a:noAutofit/>
          </a:bodyPr>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4" name="Connecteur droit 3">
            <a:extLst>
              <a:ext uri="{FF2B5EF4-FFF2-40B4-BE49-F238E27FC236}">
                <a16:creationId xmlns:a16="http://schemas.microsoft.com/office/drawing/2014/main" id="{47C4BF40-9163-4BCF-ADB6-C72C0B1EEAB3}"/>
              </a:ext>
            </a:extLst>
          </p:cNvPr>
          <p:cNvSpPr/>
          <p:nvPr/>
        </p:nvSpPr>
        <p:spPr>
          <a:xfrm>
            <a:off x="2448000" y="3744000"/>
            <a:ext cx="1800000" cy="0"/>
          </a:xfrm>
          <a:prstGeom prst="line">
            <a:avLst/>
          </a:prstGeom>
          <a:noFill/>
          <a:ln w="0">
            <a:solidFill>
              <a:srgbClr val="000000"/>
            </a:solidFill>
            <a:prstDash val="solid"/>
            <a:tailEnd type="arrow"/>
          </a:ln>
        </p:spPr>
        <p:txBody>
          <a:bodyPr wrap="none" lIns="90000" tIns="45000" rIns="90000" bIns="4500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ZoneTexte 4">
            <a:extLst>
              <a:ext uri="{FF2B5EF4-FFF2-40B4-BE49-F238E27FC236}">
                <a16:creationId xmlns:a16="http://schemas.microsoft.com/office/drawing/2014/main" id="{6899FDC8-BB4B-4055-840A-FBD0999AF7DD}"/>
              </a:ext>
            </a:extLst>
          </p:cNvPr>
          <p:cNvSpPr txBox="1"/>
          <p:nvPr/>
        </p:nvSpPr>
        <p:spPr>
          <a:xfrm>
            <a:off x="827999" y="3528000"/>
            <a:ext cx="1655999" cy="346320"/>
          </a:xfrm>
          <a:prstGeom prst="rect">
            <a:avLst/>
          </a:prstGeom>
          <a:noFill/>
          <a:ln>
            <a:noFill/>
          </a:ln>
        </p:spPr>
        <p:txBody>
          <a:bodyPr wrap="none" lIns="90000" tIns="45000" rIns="90000" bIns="45000" anchorCtr="0" compatLnSpc="0">
            <a:spAutoFit/>
          </a:bodyPr>
          <a:lstStyle/>
          <a:p>
            <a:pPr marL="0" marR="0" lvl="0" indent="0" algn="r"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Point neutre</a:t>
            </a:r>
          </a:p>
        </p:txBody>
      </p:sp>
      <p:sp>
        <p:nvSpPr>
          <p:cNvPr id="6" name="ZoneTexte 5">
            <a:extLst>
              <a:ext uri="{FF2B5EF4-FFF2-40B4-BE49-F238E27FC236}">
                <a16:creationId xmlns:a16="http://schemas.microsoft.com/office/drawing/2014/main" id="{87FF4050-BBFC-4B0E-9E1C-386CC3F3E51E}"/>
              </a:ext>
            </a:extLst>
          </p:cNvPr>
          <p:cNvSpPr txBox="1"/>
          <p:nvPr/>
        </p:nvSpPr>
        <p:spPr>
          <a:xfrm>
            <a:off x="288000" y="216000"/>
            <a:ext cx="9792625" cy="2345342"/>
          </a:xfrm>
          <a:prstGeom prst="rect">
            <a:avLst/>
          </a:prstGeom>
          <a:noFill/>
          <a:ln>
            <a:noFill/>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La balle peut quitter le terrain et peut rebondir dans le terrain de jeu.</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L’arbitre appelle « hors de portée » et </a:t>
            </a:r>
            <a:r>
              <a:rPr lang="fr-FR" sz="1800" b="1" i="0" u="none" strike="noStrike" kern="1200" dirty="0">
                <a:ln>
                  <a:noFill/>
                </a:ln>
                <a:solidFill>
                  <a:srgbClr val="FF0000"/>
                </a:solidFill>
                <a:latin typeface="Calibri" pitchFamily="34"/>
                <a:ea typeface="Microsoft YaHei" pitchFamily="2"/>
                <a:cs typeface="Times New Roman" pitchFamily="18"/>
              </a:rPr>
              <a:t>déplacera la balle au point neutre et inoccupé le plus proche</a:t>
            </a:r>
            <a:r>
              <a:rPr lang="fr-FR" sz="1800" b="0" i="0" u="none" strike="noStrike" kern="1200" dirty="0">
                <a:ln>
                  <a:noFill/>
                </a:ln>
                <a:latin typeface="Calibri" pitchFamily="34"/>
                <a:ea typeface="Microsoft YaHei" pitchFamily="2"/>
                <a:cs typeface="Times New Roman" pitchFamily="18"/>
              </a:rPr>
              <a:t>, lorsqu’une de ces conditions est remplie :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1) La balle reste à l’extérieur du terrain de jeu pendant trop longtemps, après un décompte visible et fort (généralement un décompte de 5)</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2) L’un des robots est incapable de retourner dans le terrain de jeu (sans que tout son corps ne quitte le terrain de jeu)</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3) L’arbitre détermine si la balle va ou non retourner sur le terrain de jeu.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19EFE7A-98F4-450B-984B-3C690A8D37FB}"/>
              </a:ext>
            </a:extLst>
          </p:cNvPr>
          <p:cNvSpPr txBox="1"/>
          <p:nvPr/>
        </p:nvSpPr>
        <p:spPr>
          <a:xfrm>
            <a:off x="360000" y="288000"/>
            <a:ext cx="9360000" cy="2043360"/>
          </a:xfrm>
          <a:prstGeom prst="rect">
            <a:avLst/>
          </a:prstGeom>
          <a:noFill/>
          <a:ln>
            <a:noFill/>
            <a:headEnd type="arrow"/>
            <a:tailEnd type="arrow"/>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a:ln>
                  <a:noFill/>
                </a:ln>
                <a:latin typeface="Calibri" pitchFamily="34"/>
                <a:ea typeface="Microsoft YaHei" pitchFamily="2"/>
                <a:cs typeface="Times New Roman" pitchFamily="18"/>
              </a:rPr>
              <a:t>1.9 Les robots endommagés</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Si un robot est endommagé, il doit être </a:t>
            </a:r>
            <a:r>
              <a:rPr lang="fr-FR" sz="1800" b="1" i="0" u="none" strike="noStrike" kern="1200">
                <a:ln>
                  <a:noFill/>
                </a:ln>
                <a:solidFill>
                  <a:srgbClr val="DC2300"/>
                </a:solidFill>
                <a:latin typeface="Calibri" pitchFamily="34"/>
                <a:ea typeface="Microsoft YaHei" pitchFamily="2"/>
                <a:cs typeface="Times New Roman" pitchFamily="18"/>
              </a:rPr>
              <a:t>retiré du terrain</a:t>
            </a:r>
            <a:r>
              <a:rPr lang="fr-FR" sz="1800" b="0" i="0" u="none" strike="noStrike" kern="1200">
                <a:ln>
                  <a:noFill/>
                </a:ln>
                <a:solidFill>
                  <a:srgbClr val="DC2300"/>
                </a:solidFill>
                <a:latin typeface="Calibri" pitchFamily="34"/>
                <a:ea typeface="Microsoft YaHei" pitchFamily="2"/>
                <a:cs typeface="Times New Roman" pitchFamily="18"/>
              </a:rPr>
              <a:t> </a:t>
            </a:r>
            <a:r>
              <a:rPr lang="fr-FR" sz="1800" b="0" i="0" u="none" strike="noStrike" kern="1200">
                <a:ln>
                  <a:noFill/>
                </a:ln>
                <a:latin typeface="Calibri" pitchFamily="34"/>
                <a:ea typeface="Microsoft YaHei" pitchFamily="2"/>
                <a:cs typeface="Times New Roman" pitchFamily="18"/>
              </a:rPr>
              <a:t>et doit être réparé avant de pouvoir jouer à nouveau.</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Même s’il est réparé, </a:t>
            </a:r>
            <a:r>
              <a:rPr lang="fr-FR" sz="1800" b="1" i="0" u="none" strike="noStrike" kern="1200">
                <a:ln>
                  <a:noFill/>
                </a:ln>
                <a:solidFill>
                  <a:srgbClr val="DC2300"/>
                </a:solidFill>
                <a:latin typeface="Calibri" pitchFamily="34"/>
                <a:ea typeface="Microsoft YaHei" pitchFamily="2"/>
                <a:cs typeface="Times New Roman" pitchFamily="18"/>
              </a:rPr>
              <a:t>le robot doit rester en dehors du terrain pendant au moins une minute</a:t>
            </a:r>
            <a:r>
              <a:rPr lang="fr-FR" sz="1800" b="0" i="0" u="none" strike="noStrike" kern="1200">
                <a:ln>
                  <a:noFill/>
                </a:ln>
                <a:latin typeface="Calibri" pitchFamily="34"/>
                <a:ea typeface="Microsoft YaHei" pitchFamily="2"/>
                <a:cs typeface="Times New Roman" pitchFamily="18"/>
              </a:rPr>
              <a:t> ou jusqu’à ce que le prochain coup d’envoi soit donné.</a:t>
            </a:r>
          </a:p>
          <a:p>
            <a:pPr marL="0" marR="0" lvl="0" indent="0" hangingPunct="0">
              <a:lnSpc>
                <a:spcPct val="100000"/>
              </a:lnSpc>
              <a:spcBef>
                <a:spcPts val="0"/>
              </a:spcBef>
              <a:spcAft>
                <a:spcPts val="0"/>
              </a:spcAft>
              <a:buNone/>
              <a:tabLst/>
            </a:pPr>
            <a:r>
              <a:rPr lang="fr-FR" sz="1800" b="1" i="0" u="none" strike="noStrike" kern="1200">
                <a:ln>
                  <a:noFill/>
                </a:ln>
                <a:solidFill>
                  <a:srgbClr val="DC2300"/>
                </a:solidFill>
                <a:latin typeface="Calibri" pitchFamily="34"/>
                <a:ea typeface="Microsoft YaHei" pitchFamily="2"/>
                <a:cs typeface="Times New Roman" pitchFamily="18"/>
              </a:rPr>
              <a:t>Si tous les robots sont retirés du terrain, les pénalités sont écartées et le match reprend avec un coup d’envoi neutre.</a:t>
            </a:r>
            <a:r>
              <a:rPr lang="fr-FR" sz="1800" b="1" i="0" u="none" strike="noStrike" kern="1200">
                <a:ln>
                  <a:noFill/>
                </a:ln>
                <a:solidFill>
                  <a:srgbClr val="DC2300"/>
                </a:solidFill>
                <a:latin typeface="Liberation Sans" pitchFamily="18"/>
                <a:ea typeface="Microsoft YaHei" pitchFamily="2"/>
                <a:cs typeface="Times New Roman" pitchFamily="18"/>
              </a:rPr>
              <a:t>  </a:t>
            </a:r>
          </a:p>
        </p:txBody>
      </p:sp>
      <p:pic>
        <p:nvPicPr>
          <p:cNvPr id="3" name="Image 2">
            <a:extLst>
              <a:ext uri="{FF2B5EF4-FFF2-40B4-BE49-F238E27FC236}">
                <a16:creationId xmlns:a16="http://schemas.microsoft.com/office/drawing/2014/main" id="{8F456EC1-44C2-43F9-B060-8878600C2B6F}"/>
              </a:ext>
            </a:extLst>
          </p:cNvPr>
          <p:cNvPicPr>
            <a:picLocks noChangeAspect="1"/>
          </p:cNvPicPr>
          <p:nvPr/>
        </p:nvPicPr>
        <p:blipFill>
          <a:blip r:embed="rId3">
            <a:lum/>
            <a:alphaModFix/>
          </a:blip>
          <a:srcRect/>
          <a:stretch>
            <a:fillRect/>
          </a:stretch>
        </p:blipFill>
        <p:spPr>
          <a:xfrm>
            <a:off x="3198600" y="2820240"/>
            <a:ext cx="3209400" cy="2723760"/>
          </a:xfrm>
          <a:prstGeom prst="rect">
            <a:avLst/>
          </a:prstGeom>
          <a:noFill/>
          <a:ln>
            <a:noFill/>
          </a:ln>
        </p:spPr>
      </p:pic>
      <p:sp>
        <p:nvSpPr>
          <p:cNvPr id="4" name="Connecteur droit 3">
            <a:extLst>
              <a:ext uri="{FF2B5EF4-FFF2-40B4-BE49-F238E27FC236}">
                <a16:creationId xmlns:a16="http://schemas.microsoft.com/office/drawing/2014/main" id="{DBD00390-08DE-46C3-A1D8-3BC0DD2366B6}"/>
              </a:ext>
            </a:extLst>
          </p:cNvPr>
          <p:cNvSpPr/>
          <p:nvPr/>
        </p:nvSpPr>
        <p:spPr>
          <a:xfrm flipH="1">
            <a:off x="4680000" y="2880000"/>
            <a:ext cx="2303999" cy="936000"/>
          </a:xfrm>
          <a:prstGeom prst="line">
            <a:avLst/>
          </a:prstGeom>
          <a:noFill/>
          <a:ln w="0">
            <a:solidFill>
              <a:srgbClr val="000000"/>
            </a:solidFill>
            <a:prstDash val="solid"/>
            <a:tailEnd type="arrow"/>
          </a:ln>
        </p:spPr>
        <p:txBody>
          <a:bodyPr wrap="none" lIns="90000" tIns="45000" rIns="90000" bIns="4500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ZoneTexte 4">
            <a:extLst>
              <a:ext uri="{FF2B5EF4-FFF2-40B4-BE49-F238E27FC236}">
                <a16:creationId xmlns:a16="http://schemas.microsoft.com/office/drawing/2014/main" id="{C976F553-3DD3-4555-A122-97E4BD23E33E}"/>
              </a:ext>
            </a:extLst>
          </p:cNvPr>
          <p:cNvSpPr txBox="1"/>
          <p:nvPr/>
        </p:nvSpPr>
        <p:spPr>
          <a:xfrm>
            <a:off x="6983999" y="2700000"/>
            <a:ext cx="2520000" cy="34632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Robot endommagé</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91B9B913-931D-4A07-B8A2-C4A6087311ED}"/>
              </a:ext>
            </a:extLst>
          </p:cNvPr>
          <p:cNvSpPr txBox="1"/>
          <p:nvPr/>
        </p:nvSpPr>
        <p:spPr>
          <a:xfrm>
            <a:off x="360000" y="216000"/>
            <a:ext cx="9504000" cy="1206359"/>
          </a:xfrm>
          <a:prstGeom prst="rect">
            <a:avLst/>
          </a:prstGeom>
          <a:noFill/>
          <a:ln>
            <a:noFill/>
            <a:headEnd type="arrow"/>
            <a:tailEnd type="arrow"/>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Un robot est endommagé spécifiquement quand :</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Il ne répond pas à la balle ou il est incapable de se déplacer (il perd des pièces, son énergie)</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Il se déplace continuellement vers le but ou en dehors des limites du terrain de jeu</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Il tourne de son propre chef</a:t>
            </a:r>
            <a:r>
              <a:rPr lang="fr-FR" sz="1800" b="0" i="0" u="none" strike="noStrike" kern="1200">
                <a:ln>
                  <a:noFill/>
                </a:ln>
                <a:latin typeface="Liberation Sans" pitchFamily="18"/>
                <a:ea typeface="Microsoft YaHei" pitchFamily="2"/>
                <a:cs typeface="Times New Roman" pitchFamily="18"/>
              </a:rPr>
              <a:t>  </a:t>
            </a:r>
          </a:p>
        </p:txBody>
      </p:sp>
      <p:pic>
        <p:nvPicPr>
          <p:cNvPr id="3" name="Image 2">
            <a:extLst>
              <a:ext uri="{FF2B5EF4-FFF2-40B4-BE49-F238E27FC236}">
                <a16:creationId xmlns:a16="http://schemas.microsoft.com/office/drawing/2014/main" id="{9A510770-6261-45EB-9595-14DB4A886A15}"/>
              </a:ext>
            </a:extLst>
          </p:cNvPr>
          <p:cNvPicPr>
            <a:picLocks noChangeAspect="1"/>
          </p:cNvPicPr>
          <p:nvPr/>
        </p:nvPicPr>
        <p:blipFill>
          <a:blip r:embed="rId3">
            <a:lum/>
            <a:alphaModFix/>
          </a:blip>
          <a:srcRect/>
          <a:stretch>
            <a:fillRect/>
          </a:stretch>
        </p:blipFill>
        <p:spPr>
          <a:xfrm>
            <a:off x="874799" y="2082960"/>
            <a:ext cx="8410320" cy="1323720"/>
          </a:xfrm>
          <a:prstGeom prst="rect">
            <a:avLst/>
          </a:prstGeom>
          <a:noFill/>
          <a:ln>
            <a:noFill/>
          </a:ln>
        </p:spPr>
      </p:pic>
      <p:sp>
        <p:nvSpPr>
          <p:cNvPr id="4" name="Forme libre : forme 3">
            <a:extLst>
              <a:ext uri="{FF2B5EF4-FFF2-40B4-BE49-F238E27FC236}">
                <a16:creationId xmlns:a16="http://schemas.microsoft.com/office/drawing/2014/main" id="{4A959FB9-5D74-427B-A3D4-82F2074EA7A7}"/>
              </a:ext>
            </a:extLst>
          </p:cNvPr>
          <p:cNvSpPr/>
          <p:nvPr/>
        </p:nvSpPr>
        <p:spPr>
          <a:xfrm>
            <a:off x="1260000" y="2520000"/>
            <a:ext cx="648000" cy="503999"/>
          </a:xfrm>
          <a:custGeom>
            <a:avLst>
              <a:gd name="f0" fmla="val 6500"/>
              <a:gd name="f1" fmla="val 8600"/>
              <a:gd name="f2" fmla="val 4300"/>
            </a:avLst>
            <a:gdLst>
              <a:gd name="f3" fmla="val w"/>
              <a:gd name="f4" fmla="val h"/>
              <a:gd name="f5" fmla="val 0"/>
              <a:gd name="f6" fmla="val 21600"/>
              <a:gd name="f7" fmla="val 10800"/>
              <a:gd name="f8" fmla="val -2147483647"/>
              <a:gd name="f9" fmla="val 2147483647"/>
              <a:gd name="f10" fmla="*/ f3 1 21600"/>
              <a:gd name="f11" fmla="*/ f4 1 21600"/>
              <a:gd name="f12" fmla="pin f5 f1 10800"/>
              <a:gd name="f13" fmla="pin 0 f2 f6"/>
              <a:gd name="f14" fmla="val f13"/>
              <a:gd name="f15" fmla="val f12"/>
              <a:gd name="f16" fmla="+- 21600 0 f12"/>
              <a:gd name="f17" fmla="+- 21600 0 f13"/>
              <a:gd name="f18" fmla="pin f13 f0 f12"/>
              <a:gd name="f19" fmla="*/ f12 f10 1"/>
              <a:gd name="f20" fmla="*/ f13 f11 1"/>
              <a:gd name="f21" fmla="*/ f5 f11 1"/>
              <a:gd name="f22" fmla="*/ 0 f10 1"/>
              <a:gd name="f23" fmla="*/ 21600 f10 1"/>
              <a:gd name="f24" fmla="*/ 21600 f11 1"/>
              <a:gd name="f25" fmla="*/ 0 f11 1"/>
              <a:gd name="f26" fmla="val f18"/>
              <a:gd name="f27" fmla="+- 21600 0 f18"/>
              <a:gd name="f28" fmla="*/ f18 f10 1"/>
            </a:gdLst>
            <a:ahLst>
              <a:ahXY gdRefX="f1" minX="f5" maxX="f7" gdRefY="f2" minY="f5" maxY="f6">
                <a:pos x="f19" y="f20"/>
              </a:ahXY>
              <a:ahXY gdRefX="f0" minX="f13" maxX="f12">
                <a:pos x="f28" y="f21"/>
              </a:ahXY>
            </a:ahLst>
            <a:cxnLst>
              <a:cxn ang="3cd4">
                <a:pos x="hc" y="t"/>
              </a:cxn>
              <a:cxn ang="0">
                <a:pos x="r" y="vc"/>
              </a:cxn>
              <a:cxn ang="cd4">
                <a:pos x="hc" y="b"/>
              </a:cxn>
              <a:cxn ang="cd2">
                <a:pos x="l" y="vc"/>
              </a:cxn>
            </a:cxnLst>
            <a:rect l="f22" t="f25" r="f23" b="f24"/>
            <a:pathLst>
              <a:path w="21600" h="21600">
                <a:moveTo>
                  <a:pt x="f5" y="f7"/>
                </a:moveTo>
                <a:lnTo>
                  <a:pt x="f14" y="f26"/>
                </a:lnTo>
                <a:lnTo>
                  <a:pt x="f14" y="f15"/>
                </a:lnTo>
                <a:lnTo>
                  <a:pt x="f15" y="f15"/>
                </a:lnTo>
                <a:lnTo>
                  <a:pt x="f15" y="f14"/>
                </a:lnTo>
                <a:lnTo>
                  <a:pt x="f26" y="f14"/>
                </a:lnTo>
                <a:lnTo>
                  <a:pt x="f7" y="f5"/>
                </a:lnTo>
                <a:lnTo>
                  <a:pt x="f27" y="f14"/>
                </a:lnTo>
                <a:lnTo>
                  <a:pt x="f16" y="f14"/>
                </a:lnTo>
                <a:lnTo>
                  <a:pt x="f16" y="f15"/>
                </a:lnTo>
                <a:lnTo>
                  <a:pt x="f17" y="f15"/>
                </a:lnTo>
                <a:lnTo>
                  <a:pt x="f17" y="f26"/>
                </a:lnTo>
                <a:lnTo>
                  <a:pt x="f6" y="f7"/>
                </a:lnTo>
                <a:lnTo>
                  <a:pt x="f17" y="f27"/>
                </a:lnTo>
                <a:lnTo>
                  <a:pt x="f17" y="f16"/>
                </a:lnTo>
                <a:lnTo>
                  <a:pt x="f16" y="f16"/>
                </a:lnTo>
                <a:lnTo>
                  <a:pt x="f16" y="f17"/>
                </a:lnTo>
                <a:lnTo>
                  <a:pt x="f27" y="f17"/>
                </a:lnTo>
                <a:lnTo>
                  <a:pt x="f7" y="f6"/>
                </a:lnTo>
                <a:lnTo>
                  <a:pt x="f26" y="f17"/>
                </a:lnTo>
                <a:lnTo>
                  <a:pt x="f15" y="f17"/>
                </a:lnTo>
                <a:lnTo>
                  <a:pt x="f15" y="f16"/>
                </a:lnTo>
                <a:lnTo>
                  <a:pt x="f14" y="f16"/>
                </a:lnTo>
                <a:lnTo>
                  <a:pt x="f14" y="f27"/>
                </a:lnTo>
                <a:close/>
              </a:path>
            </a:pathLst>
          </a:custGeom>
          <a:solidFill>
            <a:srgbClr val="729FCF"/>
          </a:solidFill>
          <a:ln w="0">
            <a:solidFill>
              <a:srgbClr val="3465A4"/>
            </a:solidFill>
            <a:prstDash val="solid"/>
          </a:ln>
        </p:spPr>
        <p:txBody>
          <a:bodyPr wrap="none" lIns="90000" tIns="45000" rIns="90000" bIns="45000" anchor="ctr" anchorCtr="0" compatLnSpc="0">
            <a:noAutofit/>
          </a:bodyPr>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ZoneTexte 4">
            <a:extLst>
              <a:ext uri="{FF2B5EF4-FFF2-40B4-BE49-F238E27FC236}">
                <a16:creationId xmlns:a16="http://schemas.microsoft.com/office/drawing/2014/main" id="{DFBB63D7-AF68-4E15-9C35-4C558DA7D092}"/>
              </a:ext>
            </a:extLst>
          </p:cNvPr>
          <p:cNvSpPr txBox="1"/>
          <p:nvPr/>
        </p:nvSpPr>
        <p:spPr>
          <a:xfrm>
            <a:off x="936000" y="3429719"/>
            <a:ext cx="1800000" cy="60228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Déplacement continu</a:t>
            </a:r>
          </a:p>
        </p:txBody>
      </p:sp>
      <p:sp>
        <p:nvSpPr>
          <p:cNvPr id="6" name="ZoneTexte 5">
            <a:extLst>
              <a:ext uri="{FF2B5EF4-FFF2-40B4-BE49-F238E27FC236}">
                <a16:creationId xmlns:a16="http://schemas.microsoft.com/office/drawing/2014/main" id="{3E5A434D-975B-4B7F-8B33-F96BA9EEDA7E}"/>
              </a:ext>
            </a:extLst>
          </p:cNvPr>
          <p:cNvSpPr txBox="1"/>
          <p:nvPr/>
        </p:nvSpPr>
        <p:spPr>
          <a:xfrm>
            <a:off x="4176000" y="3393720"/>
            <a:ext cx="1872000" cy="60228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Tourne continuellement</a:t>
            </a:r>
          </a:p>
        </p:txBody>
      </p:sp>
      <p:sp>
        <p:nvSpPr>
          <p:cNvPr id="7" name="ZoneTexte 6">
            <a:extLst>
              <a:ext uri="{FF2B5EF4-FFF2-40B4-BE49-F238E27FC236}">
                <a16:creationId xmlns:a16="http://schemas.microsoft.com/office/drawing/2014/main" id="{6114991C-3C87-49E1-A2DF-106D8FC2149C}"/>
              </a:ext>
            </a:extLst>
          </p:cNvPr>
          <p:cNvSpPr txBox="1"/>
          <p:nvPr/>
        </p:nvSpPr>
        <p:spPr>
          <a:xfrm>
            <a:off x="7472160" y="3505679"/>
            <a:ext cx="1815839" cy="34632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Perd des pièces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DF6A81F-5279-47F9-AD51-6973ED54433F}"/>
              </a:ext>
            </a:extLst>
          </p:cNvPr>
          <p:cNvSpPr txBox="1"/>
          <p:nvPr/>
        </p:nvSpPr>
        <p:spPr>
          <a:xfrm>
            <a:off x="288000" y="216000"/>
            <a:ext cx="9452348" cy="6008846"/>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dirty="0">
                <a:ln>
                  <a:noFill/>
                </a:ln>
                <a:solidFill>
                  <a:srgbClr val="DC2300"/>
                </a:solidFill>
                <a:latin typeface="Calibri" pitchFamily="34"/>
                <a:ea typeface="Microsoft YaHei" pitchFamily="2"/>
                <a:cs typeface="Times New Roman" pitchFamily="18"/>
              </a:rPr>
              <a:t>Les ordinateurs et le matériel de réparation ne sont pas autorisés sur le terrain de jeu.</a:t>
            </a:r>
          </a:p>
          <a:p>
            <a:pPr marL="0" marR="0" lvl="0" indent="0" hangingPunct="0">
              <a:lnSpc>
                <a:spcPct val="100000"/>
              </a:lnSpc>
              <a:spcBef>
                <a:spcPts val="0"/>
              </a:spcBef>
              <a:spcAft>
                <a:spcPts val="0"/>
              </a:spcAft>
              <a:buNone/>
              <a:tabLst/>
            </a:pPr>
            <a:endParaRPr lang="fr-FR" sz="1800" b="0" i="0" u="none" strike="noStrike" kern="1200" dirty="0">
              <a:ln>
                <a:noFill/>
              </a:ln>
              <a:latin typeface="Calibri" pitchFamily="34"/>
              <a:ea typeface="Microsoft YaHei" pitchFamily="2"/>
              <a:cs typeface="Times New Roman" pitchFamily="18"/>
            </a:endParaRP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Généralement, le membre d’une équipe devra emmener le robot endommagé à une « table de réparation approuvée » près du terrain, situé à l’intérieur de la zone de travail des concurrents. Un arbitre peut autoriser l’étalonnage du capteur, ordinateurs et autres instruments sur le terrain de jeu uniquement pendant 5 minutes avant le début de chaque mi-temps.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Une fois qu’un robot a été réparé, il sera placé au point neutre inoccupé le plus près de là où il a été retiré, ne visant pas directement la balle. Un robot ne peut retourner sur le terrain que si le dommage a été réparé. Si l’arbitre remarque que le robot a été replacé sur le terrain avec le même problème technique, il/elle peut demander à ce que le robot soit retiré à nouveau du terrain et continuer le jeu comme si le robot n’avait pas été retourné sur le terrain en premier lieu.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Seul l’arbitre décide si un robot est endommagé ou pas. Un robot ne peut être retiré ou replacé du terrain qu’avec l’autorisation de l’arbitre.  </a:t>
            </a:r>
          </a:p>
          <a:p>
            <a:pPr marL="0" marR="0" lvl="0" indent="0" hangingPunct="0">
              <a:lnSpc>
                <a:spcPct val="100000"/>
              </a:lnSpc>
              <a:spcBef>
                <a:spcPts val="0"/>
              </a:spcBef>
              <a:spcAft>
                <a:spcPts val="0"/>
              </a:spcAft>
              <a:buNone/>
              <a:tabLst/>
            </a:pPr>
            <a:endParaRPr lang="fr-FR" sz="1800" b="0" i="0" u="none" strike="noStrike" kern="1200" dirty="0">
              <a:ln>
                <a:noFill/>
              </a:ln>
              <a:latin typeface="Calibri" pitchFamily="34"/>
              <a:ea typeface="Microsoft YaHei" pitchFamily="2"/>
              <a:cs typeface="Times New Roman" pitchFamily="18"/>
            </a:endParaRP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Si les deux robots de la même équipe sont considérés comme étant endommagés, le temps de jeu ne s’arrête pas et l’équipe restante obtient un but initial et se repose en attendant le retour de l’adversaire pour jouer. L’équipe restante obtiendra également un but supplémentaire toutes les 30 secondes tant que les robots adversaires restent endommagés. Une fois qu’une différence de 10 buts est atteinte ou si le temps de jeu restant est écoulé, l’équipe dépourvue de robot fonctionnel perd le match. Cependant, ces règles ne s’appliquent que lorsqu’aucun des deux robots d’une même équipe n’a été endommagé à la suite d’une violation des règles par l’équipe adverse.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name="page15">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47DF177-D17D-4A38-8DF0-B11A202466D7}"/>
              </a:ext>
            </a:extLst>
          </p:cNvPr>
          <p:cNvSpPr txBox="1"/>
          <p:nvPr/>
        </p:nvSpPr>
        <p:spPr>
          <a:xfrm>
            <a:off x="360000" y="216000"/>
            <a:ext cx="9300835" cy="2063535"/>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a:ln>
                  <a:noFill/>
                </a:ln>
                <a:latin typeface="Calibri" pitchFamily="34"/>
                <a:ea typeface="Microsoft YaHei" pitchFamily="2"/>
                <a:cs typeface="Times New Roman" pitchFamily="18"/>
              </a:rPr>
              <a:t>1.10 Défense multiple</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La défense multiple s’observe lorsque plus d’un robot de l’équipe de défense entre dans la zone de pénalité avec quelques-unes de leurs parties affectant le jeu de manière substantielle. Le robot le plus éloigné de la balle sera déplacé vers le point neutre le plus proche. L’arbitre peut prendre cette action à n’importe quel moment lorsque les deux robots restent dans leur zone de pénalité.  </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Si la défense multiple se produit à de multiples reprises, le robot sera considéré comme étant endommagé</a:t>
            </a:r>
          </a:p>
        </p:txBody>
      </p:sp>
      <p:pic>
        <p:nvPicPr>
          <p:cNvPr id="3" name="Image 2">
            <a:extLst>
              <a:ext uri="{FF2B5EF4-FFF2-40B4-BE49-F238E27FC236}">
                <a16:creationId xmlns:a16="http://schemas.microsoft.com/office/drawing/2014/main" id="{4405C78F-4891-455B-A4E9-8F8A3C518953}"/>
              </a:ext>
            </a:extLst>
          </p:cNvPr>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864000" y="2376000"/>
            <a:ext cx="8712000" cy="2951999"/>
          </a:xfrm>
          <a:prstGeom prst="rect">
            <a:avLst/>
          </a:prstGeom>
          <a:noFill/>
          <a:ln>
            <a:noFill/>
          </a:ln>
        </p:spPr>
      </p:pic>
      <p:sp>
        <p:nvSpPr>
          <p:cNvPr id="4" name="Connecteur droit 3">
            <a:extLst>
              <a:ext uri="{FF2B5EF4-FFF2-40B4-BE49-F238E27FC236}">
                <a16:creationId xmlns:a16="http://schemas.microsoft.com/office/drawing/2014/main" id="{228EF7C0-53C8-4EF9-8C6D-BD7FB639D552}"/>
              </a:ext>
            </a:extLst>
          </p:cNvPr>
          <p:cNvSpPr/>
          <p:nvPr/>
        </p:nvSpPr>
        <p:spPr>
          <a:xfrm>
            <a:off x="864000" y="2404080"/>
            <a:ext cx="3960000" cy="2851920"/>
          </a:xfrm>
          <a:prstGeom prst="line">
            <a:avLst/>
          </a:prstGeom>
          <a:noFill/>
          <a:ln w="57240">
            <a:solidFill>
              <a:srgbClr val="000000"/>
            </a:solidFill>
            <a:prstDash val="solid"/>
          </a:ln>
        </p:spPr>
        <p:txBody>
          <a:bodyPr wrap="none" lIns="118440" tIns="73440" rIns="118440" bIns="7344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Connecteur droit 4">
            <a:extLst>
              <a:ext uri="{FF2B5EF4-FFF2-40B4-BE49-F238E27FC236}">
                <a16:creationId xmlns:a16="http://schemas.microsoft.com/office/drawing/2014/main" id="{87444F4E-49B0-48A2-B8A8-FCD4906EDB1E}"/>
              </a:ext>
            </a:extLst>
          </p:cNvPr>
          <p:cNvSpPr/>
          <p:nvPr/>
        </p:nvSpPr>
        <p:spPr>
          <a:xfrm flipH="1">
            <a:off x="936000" y="2448000"/>
            <a:ext cx="3888000" cy="2779920"/>
          </a:xfrm>
          <a:prstGeom prst="line">
            <a:avLst/>
          </a:prstGeom>
          <a:noFill/>
          <a:ln w="57240">
            <a:solidFill>
              <a:srgbClr val="000000"/>
            </a:solidFill>
            <a:prstDash val="solid"/>
          </a:ln>
        </p:spPr>
        <p:txBody>
          <a:bodyPr wrap="none" lIns="118440" tIns="73440" rIns="118440" bIns="7344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0ACF423-9ED0-4936-9ECF-F6B99ED94A76}"/>
              </a:ext>
            </a:extLst>
          </p:cNvPr>
          <p:cNvSpPr txBox="1"/>
          <p:nvPr/>
        </p:nvSpPr>
        <p:spPr>
          <a:xfrm>
            <a:off x="288000" y="144000"/>
            <a:ext cx="9134296" cy="1781726"/>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a:ln>
                  <a:noFill/>
                </a:ln>
                <a:latin typeface="Calibri" pitchFamily="34"/>
                <a:ea typeface="Microsoft YaHei" pitchFamily="2"/>
                <a:cs typeface="Times New Roman" pitchFamily="18"/>
              </a:rPr>
              <a:t>2.2 Violations  </a:t>
            </a:r>
          </a:p>
          <a:p>
            <a:pPr marL="0" marR="0" lvl="0" indent="0" hangingPunct="0">
              <a:lnSpc>
                <a:spcPct val="100000"/>
              </a:lnSpc>
              <a:spcBef>
                <a:spcPts val="0"/>
              </a:spcBef>
              <a:spcAft>
                <a:spcPts val="0"/>
              </a:spcAft>
              <a:buNone/>
              <a:tabLst/>
            </a:pPr>
            <a:r>
              <a:rPr lang="fr-FR" sz="1800" b="1" i="0" u="none" strike="noStrike" kern="1200">
                <a:ln>
                  <a:noFill/>
                </a:ln>
                <a:solidFill>
                  <a:srgbClr val="FF0000"/>
                </a:solidFill>
                <a:latin typeface="Calibri" pitchFamily="34"/>
                <a:ea typeface="Microsoft YaHei" pitchFamily="2"/>
                <a:cs typeface="Times New Roman" pitchFamily="18"/>
              </a:rPr>
              <a:t>Les équipes ne respectant pas les règles ne sont pas autorisées à participer.  </a:t>
            </a:r>
          </a:p>
          <a:p>
            <a:pPr marL="0" marR="0" lvl="0" indent="0" hangingPunct="0">
              <a:lnSpc>
                <a:spcPct val="100000"/>
              </a:lnSpc>
              <a:spcBef>
                <a:spcPts val="0"/>
              </a:spcBef>
              <a:spcAft>
                <a:spcPts val="0"/>
              </a:spcAft>
              <a:buNone/>
              <a:tabLst/>
            </a:pPr>
            <a:r>
              <a:rPr lang="fr-FR" sz="1800" b="0" i="0" u="none" strike="noStrike" kern="1200">
                <a:ln>
                  <a:noFill/>
                </a:ln>
                <a:latin typeface="Calibri" pitchFamily="34"/>
                <a:ea typeface="Microsoft YaHei" pitchFamily="2"/>
                <a:cs typeface="Times New Roman" pitchFamily="18"/>
              </a:rPr>
              <a:t>Toute personne proche du terrain de jeu</a:t>
            </a:r>
            <a:r>
              <a:rPr lang="fr-FR" sz="1800" b="1" i="0" u="none" strike="noStrike" kern="1200">
                <a:ln>
                  <a:noFill/>
                </a:ln>
                <a:solidFill>
                  <a:srgbClr val="DC2300"/>
                </a:solidFill>
                <a:latin typeface="Calibri" pitchFamily="34"/>
                <a:ea typeface="Microsoft YaHei" pitchFamily="2"/>
                <a:cs typeface="Times New Roman" pitchFamily="18"/>
              </a:rPr>
              <a:t> n’est pas autorisée à porter des vêtements orange, jaune ou bleu </a:t>
            </a:r>
            <a:r>
              <a:rPr lang="fr-FR" sz="1800" b="0" i="0" u="none" strike="noStrike" kern="1200">
                <a:ln>
                  <a:noFill/>
                </a:ln>
                <a:latin typeface="Calibri" pitchFamily="34"/>
                <a:ea typeface="Microsoft YaHei" pitchFamily="2"/>
                <a:cs typeface="Times New Roman" pitchFamily="18"/>
              </a:rPr>
              <a:t>qui peuvent être vus par les robots (afin d’éviter toute interférence). Un arbitre peut demander à un membre de l’équipe de changer de vêtements ou d’être remplacé par un autre membre de l’équipe si une interférence est suspectée.</a:t>
            </a:r>
          </a:p>
        </p:txBody>
      </p:sp>
      <p:pic>
        <p:nvPicPr>
          <p:cNvPr id="3" name="Image 2">
            <a:extLst>
              <a:ext uri="{FF2B5EF4-FFF2-40B4-BE49-F238E27FC236}">
                <a16:creationId xmlns:a16="http://schemas.microsoft.com/office/drawing/2014/main" id="{2783BB5D-79AA-4BD9-8041-D4A33B5A78B6}"/>
              </a:ext>
            </a:extLst>
          </p:cNvPr>
          <p:cNvPicPr>
            <a:picLocks noChangeAspect="1"/>
          </p:cNvPicPr>
          <p:nvPr/>
        </p:nvPicPr>
        <p:blipFill>
          <a:blip r:embed="rId3">
            <a:lum/>
            <a:alphaModFix/>
          </a:blip>
          <a:srcRect/>
          <a:stretch>
            <a:fillRect/>
          </a:stretch>
        </p:blipFill>
        <p:spPr>
          <a:xfrm>
            <a:off x="1584000" y="2188080"/>
            <a:ext cx="6795720" cy="2563919"/>
          </a:xfrm>
          <a:prstGeom prst="rect">
            <a:avLst/>
          </a:prstGeom>
          <a:noFill/>
          <a:ln>
            <a:noFill/>
          </a:ln>
        </p:spPr>
      </p:pic>
      <p:sp>
        <p:nvSpPr>
          <p:cNvPr id="4" name="Connecteur droit 3">
            <a:extLst>
              <a:ext uri="{FF2B5EF4-FFF2-40B4-BE49-F238E27FC236}">
                <a16:creationId xmlns:a16="http://schemas.microsoft.com/office/drawing/2014/main" id="{CE571674-9696-440D-AEBC-0D4EF3231414}"/>
              </a:ext>
            </a:extLst>
          </p:cNvPr>
          <p:cNvSpPr/>
          <p:nvPr/>
        </p:nvSpPr>
        <p:spPr>
          <a:xfrm>
            <a:off x="1655999" y="2188080"/>
            <a:ext cx="6723721" cy="2491920"/>
          </a:xfrm>
          <a:prstGeom prst="line">
            <a:avLst/>
          </a:prstGeom>
          <a:noFill/>
          <a:ln w="57240">
            <a:solidFill>
              <a:srgbClr val="000000"/>
            </a:solidFill>
            <a:prstDash val="solid"/>
          </a:ln>
        </p:spPr>
        <p:txBody>
          <a:bodyPr wrap="none" lIns="118440" tIns="73440" rIns="118440" bIns="7344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Connecteur droit 4">
            <a:extLst>
              <a:ext uri="{FF2B5EF4-FFF2-40B4-BE49-F238E27FC236}">
                <a16:creationId xmlns:a16="http://schemas.microsoft.com/office/drawing/2014/main" id="{B534399F-3B43-49B0-8669-68105F603883}"/>
              </a:ext>
            </a:extLst>
          </p:cNvPr>
          <p:cNvSpPr/>
          <p:nvPr/>
        </p:nvSpPr>
        <p:spPr>
          <a:xfrm flipH="1">
            <a:off x="1584000" y="2188080"/>
            <a:ext cx="6795720" cy="2491920"/>
          </a:xfrm>
          <a:prstGeom prst="line">
            <a:avLst/>
          </a:prstGeom>
          <a:noFill/>
          <a:ln w="57240">
            <a:solidFill>
              <a:srgbClr val="000000"/>
            </a:solidFill>
            <a:prstDash val="solid"/>
          </a:ln>
        </p:spPr>
        <p:txBody>
          <a:bodyPr wrap="none" lIns="118440" tIns="73440" rIns="118440" bIns="7344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B2D2C5F-E2A9-4078-B384-9DD3038FCE7D}"/>
              </a:ext>
            </a:extLst>
          </p:cNvPr>
          <p:cNvSpPr txBox="1"/>
          <p:nvPr/>
        </p:nvSpPr>
        <p:spPr>
          <a:xfrm>
            <a:off x="288000" y="593640"/>
            <a:ext cx="9273443" cy="3441155"/>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dirty="0">
                <a:ln>
                  <a:noFill/>
                </a:ln>
                <a:latin typeface="Calibri" pitchFamily="34"/>
                <a:ea typeface="Microsoft YaHei" pitchFamily="2"/>
                <a:cs typeface="Times New Roman" pitchFamily="18"/>
              </a:rPr>
              <a:t>Nombre de robots / Remplacement</a:t>
            </a:r>
          </a:p>
          <a:p>
            <a:pPr marL="0" marR="0" lvl="0" indent="0" hangingPunct="0">
              <a:lnSpc>
                <a:spcPct val="100000"/>
              </a:lnSpc>
              <a:spcBef>
                <a:spcPts val="0"/>
              </a:spcBef>
              <a:spcAft>
                <a:spcPts val="0"/>
              </a:spcAft>
              <a:buNone/>
              <a:tabLst/>
            </a:pPr>
            <a:r>
              <a:rPr lang="fr-FR" sz="1800" b="1" i="0" u="none" strike="noStrike" kern="1200" dirty="0">
                <a:ln>
                  <a:noFill/>
                </a:ln>
                <a:latin typeface="Calibri" pitchFamily="34"/>
                <a:ea typeface="Microsoft YaHei" pitchFamily="2"/>
                <a:cs typeface="Times New Roman" pitchFamily="18"/>
              </a:rPr>
              <a:t> </a:t>
            </a:r>
            <a:r>
              <a:rPr lang="fr-FR" sz="1800" b="0" i="0" u="none" strike="noStrike" kern="1200" dirty="0">
                <a:ln>
                  <a:noFill/>
                </a:ln>
                <a:latin typeface="Calibri" pitchFamily="34"/>
                <a:ea typeface="Microsoft YaHei" pitchFamily="2"/>
                <a:cs typeface="Times New Roman" pitchFamily="18"/>
              </a:rPr>
              <a:t> </a:t>
            </a:r>
          </a:p>
          <a:p>
            <a:pPr marL="0" marR="0" lvl="0" indent="0" hangingPunct="0">
              <a:lnSpc>
                <a:spcPct val="100000"/>
              </a:lnSpc>
              <a:spcBef>
                <a:spcPts val="0"/>
              </a:spcBef>
              <a:spcAft>
                <a:spcPts val="0"/>
              </a:spcAft>
              <a:buNone/>
              <a:tabLst/>
            </a:pPr>
            <a:r>
              <a:rPr lang="fr-FR" sz="3200" b="1" i="0" u="none" strike="noStrike" kern="1200" dirty="0">
                <a:ln>
                  <a:noFill/>
                </a:ln>
                <a:solidFill>
                  <a:srgbClr val="CE181E"/>
                </a:solidFill>
                <a:latin typeface="Calibri" pitchFamily="34"/>
                <a:ea typeface="Microsoft YaHei" pitchFamily="2"/>
                <a:cs typeface="Times New Roman" pitchFamily="18"/>
              </a:rPr>
              <a:t>Chaque équipe est autorisée à avoir au plus deux robots pendant le tournoi.</a:t>
            </a:r>
          </a:p>
          <a:p>
            <a:pPr marL="0" marR="0" lvl="0" indent="0" hangingPunct="0">
              <a:lnSpc>
                <a:spcPct val="100000"/>
              </a:lnSpc>
              <a:spcBef>
                <a:spcPts val="0"/>
              </a:spcBef>
              <a:spcAft>
                <a:spcPts val="0"/>
              </a:spcAft>
              <a:buNone/>
              <a:tabLst/>
            </a:pPr>
            <a:endParaRPr lang="fr-FR" sz="1800" b="1" i="0" u="none" strike="noStrike" kern="1200" dirty="0">
              <a:ln>
                <a:noFill/>
              </a:ln>
              <a:solidFill>
                <a:srgbClr val="CE181E"/>
              </a:solidFill>
              <a:latin typeface="Calibri" pitchFamily="34"/>
              <a:ea typeface="Microsoft YaHei" pitchFamily="2"/>
              <a:cs typeface="Times New Roman" pitchFamily="18"/>
            </a:endParaRPr>
          </a:p>
          <a:p>
            <a:pPr marL="0" marR="0" lvl="0" indent="0" hangingPunct="0">
              <a:lnSpc>
                <a:spcPct val="100000"/>
              </a:lnSpc>
              <a:spcBef>
                <a:spcPts val="0"/>
              </a:spcBef>
              <a:spcAft>
                <a:spcPts val="0"/>
              </a:spcAft>
              <a:buNone/>
              <a:tabLst/>
            </a:pPr>
            <a:r>
              <a:rPr lang="fr-FR" sz="3200" b="1" i="0" u="none" strike="noStrike" kern="1200" dirty="0">
                <a:ln>
                  <a:noFill/>
                </a:ln>
                <a:solidFill>
                  <a:srgbClr val="CE181E"/>
                </a:solidFill>
                <a:latin typeface="Calibri" pitchFamily="34"/>
                <a:ea typeface="Microsoft YaHei" pitchFamily="2"/>
                <a:cs typeface="Times New Roman" pitchFamily="18"/>
              </a:rPr>
              <a:t>Le remplacement des robots pendant la compétition au sein de l’équipe ou avec d’autres équipes est interdit.</a:t>
            </a:r>
            <a:r>
              <a:rPr lang="fr-FR" sz="3200" b="1" i="0" u="none" strike="noStrike" kern="1200" dirty="0">
                <a:ln>
                  <a:noFill/>
                </a:ln>
                <a:solidFill>
                  <a:srgbClr val="CE181E"/>
                </a:solidFill>
                <a:latin typeface="Liberation Sans" pitchFamily="18"/>
                <a:ea typeface="Microsoft YaHei" pitchFamily="2"/>
                <a:cs typeface="Times New Roman" pitchFamily="18"/>
              </a:rPr>
              <a:t> </a:t>
            </a:r>
            <a:r>
              <a:rPr lang="fr-FR" sz="1800" b="0" i="0" u="none" strike="noStrike" kern="1200" dirty="0">
                <a:ln>
                  <a:noFill/>
                </a:ln>
                <a:latin typeface="Liberation Sans" pitchFamily="18"/>
                <a:ea typeface="Microsoft YaHei" pitchFamily="2"/>
                <a:cs typeface="Times New Roman" pitchFamily="18"/>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F9ACFB9-8090-419E-815F-D7D54CB617FA}"/>
              </a:ext>
            </a:extLst>
          </p:cNvPr>
          <p:cNvSpPr txBox="1"/>
          <p:nvPr/>
        </p:nvSpPr>
        <p:spPr>
          <a:xfrm>
            <a:off x="360000" y="216000"/>
            <a:ext cx="8972843" cy="3174415"/>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3.1 Interférences  </a:t>
            </a:r>
          </a:p>
          <a:p>
            <a:pPr marL="0" marR="0" lvl="0" indent="0" hangingPunct="0">
              <a:lnSpc>
                <a:spcPct val="100000"/>
              </a:lnSpc>
              <a:spcBef>
                <a:spcPts val="0"/>
              </a:spcBef>
              <a:spcAft>
                <a:spcPts val="0"/>
              </a:spcAft>
              <a:buNone/>
              <a:tabLst/>
            </a:pPr>
            <a:r>
              <a:rPr lang="fr-FR" sz="1800" b="1" i="0" u="none" strike="noStrike" kern="1200" dirty="0">
                <a:ln>
                  <a:noFill/>
                </a:ln>
                <a:solidFill>
                  <a:srgbClr val="DC2300"/>
                </a:solidFill>
                <a:latin typeface="Calibri" pitchFamily="34"/>
                <a:ea typeface="Microsoft YaHei" pitchFamily="2"/>
                <a:cs typeface="Times New Roman" pitchFamily="18"/>
              </a:rPr>
              <a:t> Les robots ne sont pas autorisés à être colorés orange, jaune, bleu ou n’importe quelle autre couleur qui pourrait être confondue avec un repère (cf. 4.3) afin d’éviter toute interférence</a:t>
            </a:r>
            <a:r>
              <a:rPr lang="fr-FR" sz="1800" b="0" i="0" u="none" strike="noStrike" kern="1200" dirty="0">
                <a:ln>
                  <a:noFill/>
                </a:ln>
                <a:latin typeface="Calibri" pitchFamily="34"/>
                <a:ea typeface="Microsoft YaHei" pitchFamily="2"/>
                <a:cs typeface="Times New Roman" pitchFamily="18"/>
              </a:rPr>
              <a:t>. Toute pièce orange, jaune, bleue ou colorée comme un repère utilisée dans la construction doit soit être couverte par d’autres parties pour ne pas gêner la perception des autres robots soit être peinte d’une couleur neutre.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a:t>
            </a:r>
            <a:r>
              <a:rPr lang="fr-FR" sz="1800" b="1" i="0" u="none" strike="noStrike" kern="1200" dirty="0">
                <a:ln>
                  <a:noFill/>
                </a:ln>
                <a:solidFill>
                  <a:srgbClr val="DC2300"/>
                </a:solidFill>
                <a:latin typeface="Calibri" pitchFamily="34"/>
                <a:ea typeface="Microsoft YaHei" pitchFamily="2"/>
                <a:cs typeface="Times New Roman" pitchFamily="18"/>
              </a:rPr>
              <a:t>e robot ne doit pas émettre de lumière infrarouge</a:t>
            </a:r>
            <a:r>
              <a:rPr lang="fr-FR" sz="1800" b="0" i="0" u="none" strike="noStrike" kern="1200" dirty="0">
                <a:ln>
                  <a:noFill/>
                </a:ln>
                <a:latin typeface="Calibri" pitchFamily="34"/>
                <a:ea typeface="Microsoft YaHei" pitchFamily="2"/>
                <a:cs typeface="Times New Roman" pitchFamily="18"/>
              </a:rPr>
              <a:t>. Cependant, les capteurs optiques (par exemple les capteurs de distance infrarouge) peuvent être utilisés à condition qu’ils n’affectent pas les autres robots. Si une réclamation est formulée par l’autre équipe, un membre du Comité d’organisation doit établir la preuve de l’interférence.  </a:t>
            </a:r>
          </a:p>
          <a:p>
            <a:pPr marL="0" marR="0" lvl="0" indent="0" hangingPunct="0">
              <a:lnSpc>
                <a:spcPct val="100000"/>
              </a:lnSpc>
              <a:spcBef>
                <a:spcPts val="0"/>
              </a:spcBef>
              <a:spcAft>
                <a:spcPts val="0"/>
              </a:spcAft>
              <a:buNone/>
              <a:tabLst/>
            </a:pPr>
            <a:endParaRPr lang="fr-FR" sz="1800" b="0" i="0" u="none" strike="noStrike" kern="1200" dirty="0">
              <a:ln>
                <a:noFill/>
              </a:ln>
              <a:latin typeface="Liberation Sans" pitchFamily="18"/>
              <a:ea typeface="Microsoft YaHei" pitchFamily="2"/>
              <a:cs typeface="Times New Roman" pitchFamily="18"/>
            </a:endParaRPr>
          </a:p>
        </p:txBody>
      </p:sp>
      <p:pic>
        <p:nvPicPr>
          <p:cNvPr id="3" name="Image 2">
            <a:extLst>
              <a:ext uri="{FF2B5EF4-FFF2-40B4-BE49-F238E27FC236}">
                <a16:creationId xmlns:a16="http://schemas.microsoft.com/office/drawing/2014/main" id="{E908B5E7-9253-4223-BD7E-BD6250F6D8ED}"/>
              </a:ext>
            </a:extLst>
          </p:cNvPr>
          <p:cNvPicPr>
            <a:picLocks noChangeAspect="1"/>
          </p:cNvPicPr>
          <p:nvPr/>
        </p:nvPicPr>
        <p:blipFill>
          <a:blip r:embed="rId3">
            <a:lum/>
            <a:alphaModFix/>
          </a:blip>
          <a:srcRect/>
          <a:stretch>
            <a:fillRect/>
          </a:stretch>
        </p:blipFill>
        <p:spPr>
          <a:xfrm>
            <a:off x="2304000" y="3507839"/>
            <a:ext cx="4609800" cy="1352160"/>
          </a:xfrm>
          <a:prstGeom prst="rect">
            <a:avLst/>
          </a:prstGeom>
          <a:noFill/>
          <a:ln>
            <a:noFill/>
          </a:ln>
        </p:spPr>
      </p:pic>
      <p:sp>
        <p:nvSpPr>
          <p:cNvPr id="4" name="Connecteur droit 3">
            <a:extLst>
              <a:ext uri="{FF2B5EF4-FFF2-40B4-BE49-F238E27FC236}">
                <a16:creationId xmlns:a16="http://schemas.microsoft.com/office/drawing/2014/main" id="{8FD51D57-826F-4A45-B28B-CCB7DD225DC5}"/>
              </a:ext>
            </a:extLst>
          </p:cNvPr>
          <p:cNvSpPr/>
          <p:nvPr/>
        </p:nvSpPr>
        <p:spPr>
          <a:xfrm>
            <a:off x="2124000" y="3384000"/>
            <a:ext cx="5399999" cy="1728000"/>
          </a:xfrm>
          <a:prstGeom prst="line">
            <a:avLst/>
          </a:prstGeom>
          <a:noFill/>
          <a:ln w="57240">
            <a:solidFill>
              <a:srgbClr val="000000"/>
            </a:solidFill>
            <a:prstDash val="solid"/>
          </a:ln>
        </p:spPr>
        <p:txBody>
          <a:bodyPr wrap="none" lIns="118440" tIns="73440" rIns="118440" bIns="7344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Connecteur droit 4">
            <a:extLst>
              <a:ext uri="{FF2B5EF4-FFF2-40B4-BE49-F238E27FC236}">
                <a16:creationId xmlns:a16="http://schemas.microsoft.com/office/drawing/2014/main" id="{5D5F19F7-6231-4037-880E-C916281C3919}"/>
              </a:ext>
            </a:extLst>
          </p:cNvPr>
          <p:cNvSpPr/>
          <p:nvPr/>
        </p:nvSpPr>
        <p:spPr>
          <a:xfrm flipH="1">
            <a:off x="2088000" y="3311999"/>
            <a:ext cx="5328000" cy="1692001"/>
          </a:xfrm>
          <a:prstGeom prst="line">
            <a:avLst/>
          </a:prstGeom>
          <a:noFill/>
          <a:ln w="57240">
            <a:solidFill>
              <a:srgbClr val="000000"/>
            </a:solidFill>
            <a:prstDash val="solid"/>
          </a:ln>
        </p:spPr>
        <p:txBody>
          <a:bodyPr wrap="none" lIns="118440" tIns="73440" rIns="118440" bIns="7344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9B36589-8E4B-466F-B869-1A2F052C5DD5}"/>
              </a:ext>
            </a:extLst>
          </p:cNvPr>
          <p:cNvSpPr txBox="1"/>
          <p:nvPr/>
        </p:nvSpPr>
        <p:spPr>
          <a:xfrm>
            <a:off x="288000" y="3671999"/>
            <a:ext cx="6033287" cy="1499919"/>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3.2 Contrôle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L’utilisation de </a:t>
            </a:r>
            <a:r>
              <a:rPr lang="fr-FR" sz="1800" b="1" i="0" u="none" strike="noStrike" kern="1200" dirty="0">
                <a:ln>
                  <a:noFill/>
                </a:ln>
                <a:solidFill>
                  <a:srgbClr val="DC2300"/>
                </a:solidFill>
                <a:latin typeface="Calibri" pitchFamily="34"/>
                <a:ea typeface="Microsoft YaHei" pitchFamily="2"/>
                <a:cs typeface="Times New Roman" pitchFamily="18"/>
              </a:rPr>
              <a:t>tout type de télécommande est interdite</a:t>
            </a:r>
            <a:r>
              <a:rPr lang="fr-FR" sz="1800" b="0" i="0" u="none" strike="noStrike" kern="1200" dirty="0">
                <a:ln>
                  <a:noFill/>
                </a:ln>
                <a:latin typeface="Calibri" pitchFamily="34"/>
                <a:ea typeface="Microsoft YaHei" pitchFamily="2"/>
                <a:cs typeface="Times New Roman" pitchFamily="18"/>
              </a:rPr>
              <a:t> pendant le match. Les robots doivent être démarrés et arrêtés manuellement par les personnes physiques et doivent être contrôlés de manière autonome.</a:t>
            </a:r>
            <a:r>
              <a:rPr lang="fr-FR" sz="1800" b="0" i="0" u="none" strike="noStrike" kern="1200" dirty="0">
                <a:ln>
                  <a:noFill/>
                </a:ln>
                <a:latin typeface="Liberation Sans" pitchFamily="18"/>
                <a:ea typeface="Microsoft YaHei" pitchFamily="2"/>
                <a:cs typeface="Times New Roman" pitchFamily="18"/>
              </a:rPr>
              <a:t>  </a:t>
            </a:r>
          </a:p>
        </p:txBody>
      </p:sp>
      <p:pic>
        <p:nvPicPr>
          <p:cNvPr id="3" name="Image 2">
            <a:extLst>
              <a:ext uri="{FF2B5EF4-FFF2-40B4-BE49-F238E27FC236}">
                <a16:creationId xmlns:a16="http://schemas.microsoft.com/office/drawing/2014/main" id="{49610C47-4E34-4F75-95DE-A62E461F0039}"/>
              </a:ext>
            </a:extLst>
          </p:cNvPr>
          <p:cNvPicPr>
            <a:picLocks noChangeAspect="1"/>
          </p:cNvPicPr>
          <p:nvPr/>
        </p:nvPicPr>
        <p:blipFill>
          <a:blip r:embed="rId3">
            <a:lum/>
            <a:alphaModFix/>
          </a:blip>
          <a:srcRect/>
          <a:stretch>
            <a:fillRect/>
          </a:stretch>
        </p:blipFill>
        <p:spPr>
          <a:xfrm>
            <a:off x="7187759" y="3624480"/>
            <a:ext cx="2676240" cy="1847519"/>
          </a:xfrm>
          <a:prstGeom prst="rect">
            <a:avLst/>
          </a:prstGeom>
          <a:noFill/>
          <a:ln>
            <a:noFill/>
          </a:ln>
        </p:spPr>
      </p:pic>
      <p:sp>
        <p:nvSpPr>
          <p:cNvPr id="4" name="ZoneTexte 3">
            <a:extLst>
              <a:ext uri="{FF2B5EF4-FFF2-40B4-BE49-F238E27FC236}">
                <a16:creationId xmlns:a16="http://schemas.microsoft.com/office/drawing/2014/main" id="{D6C5343D-B82B-484C-80D0-3BBCE89E1042}"/>
              </a:ext>
            </a:extLst>
          </p:cNvPr>
          <p:cNvSpPr txBox="1"/>
          <p:nvPr/>
        </p:nvSpPr>
        <p:spPr>
          <a:xfrm>
            <a:off x="216000" y="360000"/>
            <a:ext cx="9405078" cy="2345342"/>
          </a:xfrm>
          <a:prstGeom prst="rect">
            <a:avLst/>
          </a:prstGeom>
          <a:noFill/>
          <a:ln>
            <a:noFill/>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Les matériaux réflecteurs de lumière infrarouge ne doivent pas être utilisés à l’extérieur. Si les robots sont peints, ils doivent être peints de couleur matte. Les parties mineures qui reflètent la lumière infrarouge peuvent être utilisées tant que les autres robots ne sont affectés.</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Une équipe affirmant que leur robot est affecté par le robot de l’autre équipe réfléchissant la lumière infrarouge doit prouver l’interférence. Les robots ne doivent pas produire d’interférences magnétiques à l’égard d’autres robots sur le terrain.</a:t>
            </a:r>
          </a:p>
          <a:p>
            <a:pPr marL="0" marR="0" lvl="0" indent="0" hangingPunct="0">
              <a:lnSpc>
                <a:spcPct val="100000"/>
              </a:lnSpc>
              <a:spcBef>
                <a:spcPts val="0"/>
              </a:spcBef>
              <a:spcAft>
                <a:spcPts val="0"/>
              </a:spcAft>
              <a:buNone/>
              <a:tabLst/>
            </a:pPr>
            <a:r>
              <a:rPr lang="fr-FR" sz="1800" b="1" i="0" u="none" strike="noStrike" kern="1200" dirty="0">
                <a:ln>
                  <a:noFill/>
                </a:ln>
                <a:solidFill>
                  <a:srgbClr val="DC2300"/>
                </a:solidFill>
                <a:latin typeface="Calibri" pitchFamily="34"/>
                <a:ea typeface="Microsoft YaHei" pitchFamily="2"/>
                <a:cs typeface="Times New Roman" pitchFamily="18"/>
              </a:rPr>
              <a:t>Si une réclamation est formulée par l’autre équipe, l’interférence doit être prouvée par un arbitre ou un membre du Comité d’organisation</a:t>
            </a:r>
            <a:r>
              <a:rPr lang="fr-FR" sz="1800" b="1" i="0" u="none" strike="noStrike" kern="1200" dirty="0">
                <a:ln>
                  <a:noFill/>
                </a:ln>
                <a:solidFill>
                  <a:srgbClr val="DC2300"/>
                </a:solidFill>
                <a:latin typeface="Liberation Sans" pitchFamily="18"/>
                <a:ea typeface="Microsoft YaHei" pitchFamily="2"/>
                <a:cs typeface="Times New Roman" pitchFamily="18"/>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CAE7607D-FFB6-4798-B497-BFC0DD8AEE0F}"/>
              </a:ext>
            </a:extLst>
          </p:cNvPr>
          <p:cNvSpPr txBox="1"/>
          <p:nvPr/>
        </p:nvSpPr>
        <p:spPr>
          <a:xfrm>
            <a:off x="0" y="0"/>
            <a:ext cx="9465013" cy="5670550"/>
          </a:xfrm>
          <a:prstGeom prst="rect">
            <a:avLst/>
          </a:prstGeom>
          <a:noFill/>
          <a:ln>
            <a:noFill/>
          </a:ln>
        </p:spPr>
        <p:txBody>
          <a:bodyPr wrap="square" lIns="90000" tIns="45000" rIns="90000" bIns="45000" anchorCtr="0" compatLnSpc="0">
            <a:spAutoFit/>
          </a:bodyPr>
          <a:lstStyle/>
          <a:p>
            <a:pPr marL="0" marR="0" lvl="0" indent="0" hangingPunct="0">
              <a:lnSpc>
                <a:spcPct val="115000"/>
              </a:lnSpc>
              <a:spcBef>
                <a:spcPts val="0"/>
              </a:spcBef>
              <a:spcAft>
                <a:spcPts val="0"/>
              </a:spcAft>
              <a:buNone/>
              <a:tabLst/>
            </a:pPr>
            <a:r>
              <a:rPr lang="fr-FR" sz="1800" b="1" i="0" u="none" strike="noStrike" kern="1200" dirty="0">
                <a:ln>
                  <a:noFill/>
                </a:ln>
                <a:latin typeface="Calibri" pitchFamily="34"/>
                <a:ea typeface="Calibri" pitchFamily="34"/>
                <a:cs typeface="Times New Roman" pitchFamily="18"/>
              </a:rPr>
              <a:t>1. LE GAMEPLAY </a:t>
            </a:r>
            <a:r>
              <a:rPr lang="fr-FR" sz="1800" b="0" i="0" u="none" strike="noStrike" kern="1200" dirty="0">
                <a:ln>
                  <a:noFill/>
                </a:ln>
                <a:latin typeface="Calibri" pitchFamily="34"/>
                <a:ea typeface="Calibri" pitchFamily="34"/>
                <a:cs typeface="Times New Roman" pitchFamily="18"/>
              </a:rPr>
              <a:t> </a:t>
            </a:r>
          </a:p>
          <a:p>
            <a:pPr marL="0" marR="0" lvl="0" indent="0" hangingPunct="0">
              <a:lnSpc>
                <a:spcPct val="115000"/>
              </a:lnSpc>
              <a:spcBef>
                <a:spcPts val="0"/>
              </a:spcBef>
              <a:spcAft>
                <a:spcPts val="0"/>
              </a:spcAft>
              <a:buNone/>
              <a:tabLst/>
            </a:pPr>
            <a:r>
              <a:rPr lang="fr-FR" sz="1800" b="1" i="0" u="none" strike="noStrike" kern="1200" dirty="0">
                <a:ln>
                  <a:noFill/>
                </a:ln>
                <a:latin typeface="Calibri" pitchFamily="34"/>
                <a:ea typeface="Calibri" pitchFamily="34"/>
                <a:cs typeface="Times New Roman" pitchFamily="18"/>
              </a:rPr>
              <a:t>1.1 Procédure et durée d’un match</a:t>
            </a:r>
          </a:p>
          <a:p>
            <a:pPr marL="0" marR="0" lvl="0" indent="0" hangingPunct="0">
              <a:lnSpc>
                <a:spcPct val="115000"/>
              </a:lnSpc>
              <a:spcBef>
                <a:spcPts val="0"/>
              </a:spcBef>
              <a:spcAft>
                <a:spcPts val="0"/>
              </a:spcAft>
              <a:buNone/>
              <a:tabLst/>
            </a:pPr>
            <a:r>
              <a:rPr lang="fr-FR" sz="1800" b="1" i="0" u="none" strike="noStrike" kern="1200" dirty="0">
                <a:ln>
                  <a:noFill/>
                </a:ln>
                <a:latin typeface="Calibri" pitchFamily="34"/>
                <a:ea typeface="Calibri" pitchFamily="34"/>
                <a:cs typeface="Times New Roman" pitchFamily="18"/>
              </a:rPr>
              <a:t>  </a:t>
            </a:r>
          </a:p>
          <a:p>
            <a:pPr marL="0" marR="0" lvl="0" indent="0" hangingPunct="0">
              <a:lnSpc>
                <a:spcPct val="115000"/>
              </a:lnSpc>
              <a:spcBef>
                <a:spcPts val="0"/>
              </a:spcBef>
              <a:spcAft>
                <a:spcPts val="0"/>
              </a:spcAft>
              <a:buNone/>
              <a:tabLst/>
            </a:pPr>
            <a:r>
              <a:rPr lang="fr-FR" sz="1800" b="1" i="0" u="none" strike="noStrike" kern="1200" dirty="0">
                <a:ln>
                  <a:noFill/>
                </a:ln>
                <a:latin typeface="Calibri" pitchFamily="34"/>
                <a:ea typeface="Calibri" pitchFamily="34"/>
                <a:cs typeface="Times New Roman" pitchFamily="18"/>
              </a:rPr>
              <a:t>Les matches de football de la RoboCup Junior consistent à opposer deux équipes de robots jouant au football l’une contre l’autre.</a:t>
            </a:r>
          </a:p>
          <a:p>
            <a:pPr marL="0" marR="0" lvl="0" indent="0" hangingPunct="0">
              <a:lnSpc>
                <a:spcPct val="115000"/>
              </a:lnSpc>
              <a:spcBef>
                <a:spcPts val="0"/>
              </a:spcBef>
              <a:spcAft>
                <a:spcPts val="0"/>
              </a:spcAft>
              <a:buNone/>
              <a:tabLst/>
            </a:pPr>
            <a:endParaRPr lang="fr-FR" sz="1800" b="0" i="0" u="none" strike="noStrike" kern="1200" dirty="0">
              <a:ln>
                <a:noFill/>
              </a:ln>
              <a:latin typeface="Calibri" pitchFamily="34"/>
              <a:ea typeface="Calibri" pitchFamily="34"/>
              <a:cs typeface="Times New Roman" pitchFamily="18"/>
            </a:endParaRPr>
          </a:p>
          <a:p>
            <a:pPr marL="0" marR="0" lvl="0" indent="0" hangingPunct="0">
              <a:lnSpc>
                <a:spcPct val="115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Chaque équipe dispose de deux robots autonomes. Le jeu est constitué de </a:t>
            </a:r>
            <a:r>
              <a:rPr lang="fr-FR" sz="1800" b="1" i="0" u="none" strike="noStrike" kern="1200" dirty="0">
                <a:ln>
                  <a:noFill/>
                </a:ln>
                <a:solidFill>
                  <a:srgbClr val="CE181E"/>
                </a:solidFill>
                <a:latin typeface="Calibri" pitchFamily="34"/>
                <a:ea typeface="Calibri" pitchFamily="34"/>
                <a:cs typeface="Times New Roman" pitchFamily="18"/>
              </a:rPr>
              <a:t>deux mi-temps</a:t>
            </a:r>
            <a:r>
              <a:rPr lang="fr-FR" sz="1800" b="0" i="0" u="none" strike="noStrike" kern="1200" dirty="0">
                <a:ln>
                  <a:noFill/>
                </a:ln>
                <a:latin typeface="Calibri" pitchFamily="34"/>
                <a:ea typeface="Calibri" pitchFamily="34"/>
                <a:cs typeface="Times New Roman" pitchFamily="18"/>
              </a:rPr>
              <a:t>.</a:t>
            </a:r>
          </a:p>
          <a:p>
            <a:pPr marL="0" marR="0" lvl="0" indent="0" hangingPunct="0">
              <a:lnSpc>
                <a:spcPct val="115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La durée de chacune des mi-temps est de </a:t>
            </a:r>
            <a:r>
              <a:rPr lang="fr-FR" sz="1800" b="1" i="0" u="none" strike="noStrike" kern="1200" dirty="0">
                <a:ln>
                  <a:noFill/>
                </a:ln>
                <a:solidFill>
                  <a:srgbClr val="CE181E"/>
                </a:solidFill>
                <a:latin typeface="Calibri" pitchFamily="34"/>
                <a:ea typeface="Calibri" pitchFamily="34"/>
                <a:cs typeface="Times New Roman" pitchFamily="18"/>
              </a:rPr>
              <a:t>10 minutes</a:t>
            </a:r>
            <a:r>
              <a:rPr lang="fr-FR" sz="1800" b="0" i="0" u="none" strike="noStrike" kern="1200" dirty="0">
                <a:ln>
                  <a:noFill/>
                </a:ln>
                <a:latin typeface="Calibri" pitchFamily="34"/>
                <a:ea typeface="Calibri" pitchFamily="34"/>
                <a:cs typeface="Times New Roman" pitchFamily="18"/>
              </a:rPr>
              <a:t>, avec une </a:t>
            </a:r>
            <a:r>
              <a:rPr lang="fr-FR" sz="1800" b="1" i="0" u="none" strike="noStrike" kern="1200" dirty="0">
                <a:ln>
                  <a:noFill/>
                </a:ln>
                <a:solidFill>
                  <a:srgbClr val="CE181E"/>
                </a:solidFill>
                <a:latin typeface="Calibri" pitchFamily="34"/>
                <a:ea typeface="Calibri" pitchFamily="34"/>
                <a:cs typeface="Times New Roman" pitchFamily="18"/>
              </a:rPr>
              <a:t>pause de 5 minutes</a:t>
            </a:r>
            <a:r>
              <a:rPr lang="fr-FR" sz="1800" b="0" i="0" u="none" strike="noStrike" kern="1200" dirty="0">
                <a:ln>
                  <a:noFill/>
                </a:ln>
                <a:latin typeface="Calibri" pitchFamily="34"/>
                <a:ea typeface="Calibri" pitchFamily="34"/>
                <a:cs typeface="Times New Roman" pitchFamily="18"/>
              </a:rPr>
              <a:t> entre elles.  </a:t>
            </a:r>
          </a:p>
          <a:p>
            <a:pPr marL="0" marR="0" lvl="0" indent="0" hangingPunct="0">
              <a:lnSpc>
                <a:spcPct val="115000"/>
              </a:lnSpc>
              <a:spcBef>
                <a:spcPts val="0"/>
              </a:spcBef>
              <a:spcAft>
                <a:spcPts val="0"/>
              </a:spcAft>
              <a:buNone/>
              <a:tabLst/>
            </a:pPr>
            <a:endParaRPr lang="fr-FR" sz="1800" b="0" i="0" u="none" strike="noStrike" kern="1200" dirty="0">
              <a:ln>
                <a:noFill/>
              </a:ln>
              <a:latin typeface="Calibri" pitchFamily="34"/>
              <a:ea typeface="Calibri" pitchFamily="34"/>
              <a:cs typeface="Times New Roman" pitchFamily="18"/>
            </a:endParaRPr>
          </a:p>
          <a:p>
            <a:pPr marL="0" marR="0" lvl="0" indent="0" hangingPunct="0">
              <a:lnSpc>
                <a:spcPct val="115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Il est demandé aux équipes de se tenir prêtes sur le terrain </a:t>
            </a:r>
            <a:r>
              <a:rPr lang="fr-FR" sz="1800" b="1" i="0" u="none" strike="noStrike" kern="1200" dirty="0">
                <a:ln>
                  <a:noFill/>
                </a:ln>
                <a:solidFill>
                  <a:srgbClr val="CE181E"/>
                </a:solidFill>
                <a:latin typeface="Calibri" pitchFamily="34"/>
                <a:ea typeface="Calibri" pitchFamily="34"/>
                <a:cs typeface="Times New Roman" pitchFamily="18"/>
              </a:rPr>
              <a:t>5 minutes</a:t>
            </a:r>
            <a:r>
              <a:rPr lang="fr-FR" sz="1800" b="0" i="0" u="none" strike="noStrike" kern="1200" dirty="0">
                <a:ln>
                  <a:noFill/>
                </a:ln>
                <a:latin typeface="Calibri" pitchFamily="34"/>
                <a:ea typeface="Calibri" pitchFamily="34"/>
                <a:cs typeface="Times New Roman" pitchFamily="18"/>
              </a:rPr>
              <a:t> avant le début du match. Être à la table d’inspection ne donne aucun droit de déroger à la règle.</a:t>
            </a:r>
          </a:p>
          <a:p>
            <a:pPr marL="0" marR="0" lvl="0" indent="0" hangingPunct="0">
              <a:lnSpc>
                <a:spcPct val="115000"/>
              </a:lnSpc>
              <a:spcBef>
                <a:spcPts val="0"/>
              </a:spcBef>
              <a:spcAft>
                <a:spcPts val="0"/>
              </a:spcAft>
              <a:buNone/>
              <a:tabLst/>
            </a:pPr>
            <a:endParaRPr lang="fr-FR" sz="1800" b="0" i="0" u="none" strike="noStrike" kern="1200" dirty="0">
              <a:ln>
                <a:noFill/>
              </a:ln>
              <a:latin typeface="Calibri" pitchFamily="34"/>
              <a:ea typeface="Calibri" pitchFamily="34"/>
              <a:cs typeface="Times New Roman" pitchFamily="18"/>
            </a:endParaRPr>
          </a:p>
          <a:p>
            <a:pPr marL="0" marR="0" lvl="0" indent="0" hangingPunct="0">
              <a:lnSpc>
                <a:spcPct val="115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Les équipes peuvent être pénalisées </a:t>
            </a:r>
            <a:r>
              <a:rPr lang="fr-FR" sz="1800" b="1" i="0" u="none" strike="noStrike" kern="1200" dirty="0">
                <a:ln>
                  <a:noFill/>
                </a:ln>
                <a:solidFill>
                  <a:srgbClr val="CE181E"/>
                </a:solidFill>
                <a:latin typeface="Calibri" pitchFamily="34"/>
                <a:ea typeface="Calibri" pitchFamily="34"/>
                <a:cs typeface="Times New Roman" pitchFamily="18"/>
              </a:rPr>
              <a:t>d’un but toutes les 30 secondes</a:t>
            </a:r>
            <a:r>
              <a:rPr lang="fr-FR" sz="1800" b="0" i="0" u="none" strike="noStrike" kern="1200" dirty="0">
                <a:ln>
                  <a:noFill/>
                </a:ln>
                <a:latin typeface="Calibri" pitchFamily="34"/>
                <a:ea typeface="Calibri" pitchFamily="34"/>
                <a:cs typeface="Times New Roman" pitchFamily="18"/>
              </a:rPr>
              <a:t> à la discrétion de l’arbitre en cas de retard au début du jeu.  </a:t>
            </a:r>
          </a:p>
          <a:p>
            <a:pPr marL="0" marR="0" lvl="0" indent="0" hangingPunct="0">
              <a:lnSpc>
                <a:spcPct val="115000"/>
              </a:lnSpc>
              <a:spcBef>
                <a:spcPts val="0"/>
              </a:spcBef>
              <a:spcAft>
                <a:spcPts val="0"/>
              </a:spcAft>
              <a:buNone/>
              <a:tabLst/>
            </a:pPr>
            <a:endParaRPr lang="fr-FR" sz="1800" b="0" i="0" u="none" strike="noStrike" kern="1200" dirty="0">
              <a:ln>
                <a:noFill/>
              </a:ln>
              <a:latin typeface="Calibri" pitchFamily="34"/>
              <a:ea typeface="Calibri" pitchFamily="34"/>
              <a:cs typeface="Times New Roman" pitchFamily="18"/>
            </a:endParaRPr>
          </a:p>
          <a:p>
            <a:pPr marL="0" marR="0" lvl="0" indent="0" hangingPunct="0">
              <a:lnSpc>
                <a:spcPct val="115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Dans tous les cas, lorsque la différence de buts atteint </a:t>
            </a:r>
            <a:r>
              <a:rPr lang="fr-FR" sz="1800" b="1" i="0" u="none" strike="noStrike" kern="1200" dirty="0">
                <a:ln>
                  <a:noFill/>
                </a:ln>
                <a:solidFill>
                  <a:srgbClr val="CE181E"/>
                </a:solidFill>
                <a:latin typeface="Calibri" pitchFamily="34"/>
                <a:ea typeface="Calibri" pitchFamily="34"/>
                <a:cs typeface="Times New Roman" pitchFamily="18"/>
              </a:rPr>
              <a:t>le nombre de 10</a:t>
            </a:r>
            <a:r>
              <a:rPr lang="fr-FR" sz="1800" b="0" i="0" u="none" strike="noStrike" kern="1200" dirty="0">
                <a:ln>
                  <a:noFill/>
                </a:ln>
                <a:latin typeface="Calibri" pitchFamily="34"/>
                <a:ea typeface="Calibri" pitchFamily="34"/>
                <a:cs typeface="Times New Roman" pitchFamily="18"/>
              </a:rPr>
              <a:t>, le jeu se termine indépendamment du temps de jeu restant.</a:t>
            </a:r>
          </a:p>
        </p:txBody>
      </p:sp>
      <p:sp>
        <p:nvSpPr>
          <p:cNvPr id="3" name="Forme libre : forme 2">
            <a:extLst>
              <a:ext uri="{FF2B5EF4-FFF2-40B4-BE49-F238E27FC236}">
                <a16:creationId xmlns:a16="http://schemas.microsoft.com/office/drawing/2014/main" id="{BB5FB06A-D13F-424F-8DF0-54C6A9150FA2}"/>
              </a:ext>
            </a:extLst>
          </p:cNvPr>
          <p:cNvSpPr/>
          <p:nvPr/>
        </p:nvSpPr>
        <p:spPr>
          <a:xfrm>
            <a:off x="0" y="985557"/>
            <a:ext cx="9864000" cy="7200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w="36000">
            <a:solidFill>
              <a:srgbClr val="FF950E"/>
            </a:solidFill>
            <a:prstDash val="solid"/>
          </a:ln>
        </p:spPr>
        <p:txBody>
          <a:bodyPr wrap="none" lIns="108000" tIns="63000" rIns="108000" bIns="63000" anchor="ctr" anchorCtr="0" compatLnSpc="0">
            <a:noAutofit/>
          </a:bodyPr>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E4C3E68F-24E0-42C0-B1DD-187A737588E4}"/>
              </a:ext>
            </a:extLst>
          </p:cNvPr>
          <p:cNvSpPr txBox="1"/>
          <p:nvPr/>
        </p:nvSpPr>
        <p:spPr>
          <a:xfrm>
            <a:off x="288000" y="216001"/>
            <a:ext cx="9074661" cy="1499919"/>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3.4 Communication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Les robots ne sont pas autorisés à utiliser toute sorte de communication pendant le match à moins que la communication entre deux robots soit faite via Bluetooth classe 2 ou classe 3 (portée inférieure à 20 mètres) ou via </a:t>
            </a:r>
            <a:r>
              <a:rPr lang="fr-FR" sz="1800" b="0" i="0" u="none" strike="noStrike" kern="1200" dirty="0" err="1">
                <a:ln>
                  <a:noFill/>
                </a:ln>
                <a:latin typeface="Calibri" pitchFamily="34"/>
                <a:ea typeface="Microsoft YaHei" pitchFamily="2"/>
                <a:cs typeface="Times New Roman" pitchFamily="18"/>
              </a:rPr>
              <a:t>ZigBee</a:t>
            </a:r>
            <a:r>
              <a:rPr lang="fr-FR" sz="1800" b="0" i="0" u="none" strike="noStrike" kern="1200" dirty="0">
                <a:ln>
                  <a:noFill/>
                </a:ln>
                <a:latin typeface="Calibri" pitchFamily="34"/>
                <a:ea typeface="Microsoft YaHei" pitchFamily="2"/>
                <a:cs typeface="Times New Roman" pitchFamily="18"/>
              </a:rPr>
              <a:t>. Les équipes sont responsables de leur communication. La disponibilité des fréquences n’est pas garantie.</a:t>
            </a:r>
          </a:p>
        </p:txBody>
      </p:sp>
      <p:pic>
        <p:nvPicPr>
          <p:cNvPr id="3" name="Image 2">
            <a:extLst>
              <a:ext uri="{FF2B5EF4-FFF2-40B4-BE49-F238E27FC236}">
                <a16:creationId xmlns:a16="http://schemas.microsoft.com/office/drawing/2014/main" id="{46114660-1CA5-40D0-AE08-CD33DAFE9551}"/>
              </a:ext>
            </a:extLst>
          </p:cNvPr>
          <p:cNvPicPr>
            <a:picLocks noChangeAspect="1"/>
          </p:cNvPicPr>
          <p:nvPr/>
        </p:nvPicPr>
        <p:blipFill>
          <a:blip r:embed="rId3">
            <a:lum/>
            <a:alphaModFix/>
          </a:blip>
          <a:srcRect/>
          <a:stretch>
            <a:fillRect/>
          </a:stretch>
        </p:blipFill>
        <p:spPr>
          <a:xfrm>
            <a:off x="2736000" y="2088000"/>
            <a:ext cx="3714480" cy="282851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BBD1BBE-726E-4E70-946C-E2ED0B5FAB5C}"/>
              </a:ext>
            </a:extLst>
          </p:cNvPr>
          <p:cNvSpPr txBox="1"/>
          <p:nvPr/>
        </p:nvSpPr>
        <p:spPr>
          <a:xfrm>
            <a:off x="360000" y="216000"/>
            <a:ext cx="8735362" cy="2340341"/>
          </a:xfrm>
          <a:prstGeom prst="rect">
            <a:avLst/>
          </a:prstGeom>
          <a:noFill/>
          <a:ln>
            <a:noFill/>
          </a:ln>
        </p:spPr>
        <p:txBody>
          <a:bodyPr wrap="square" lIns="90000" tIns="45000" rIns="90000" bIns="45000" anchorCtr="0" compatLnSpc="0">
            <a:spAutoFit/>
          </a:bodyPr>
          <a:lstStyle/>
          <a:p>
            <a:pPr marL="0" marR="0" lvl="0" indent="0" hangingPunct="0">
              <a:lnSpc>
                <a:spcPct val="115000"/>
              </a:lnSpc>
              <a:spcBef>
                <a:spcPts val="0"/>
              </a:spcBef>
              <a:spcAft>
                <a:spcPts val="0"/>
              </a:spcAft>
              <a:buNone/>
              <a:tabLst/>
            </a:pPr>
            <a:r>
              <a:rPr lang="fr-FR" sz="1800" b="1" i="0" u="none" strike="noStrike" kern="1200">
                <a:ln>
                  <a:noFill/>
                </a:ln>
                <a:latin typeface="Calibri" pitchFamily="34"/>
                <a:ea typeface="Calibri" pitchFamily="34"/>
                <a:cs typeface="Times New Roman" pitchFamily="18"/>
              </a:rPr>
              <a:t>1.2 Coup d’envoi</a:t>
            </a:r>
          </a:p>
          <a:p>
            <a:pPr marL="0" marR="0" lvl="0" indent="0" hangingPunct="0">
              <a:lnSpc>
                <a:spcPct val="115000"/>
              </a:lnSpc>
              <a:spcBef>
                <a:spcPts val="0"/>
              </a:spcBef>
              <a:spcAft>
                <a:spcPts val="0"/>
              </a:spcAft>
              <a:buNone/>
              <a:tabLst/>
            </a:pPr>
            <a:r>
              <a:rPr lang="fr-FR" sz="1800" b="1" i="0" u="none" strike="noStrike" kern="1200">
                <a:ln>
                  <a:noFill/>
                </a:ln>
                <a:latin typeface="Calibri" pitchFamily="34"/>
                <a:ea typeface="Calibri" pitchFamily="34"/>
                <a:cs typeface="Times New Roman" pitchFamily="18"/>
              </a:rPr>
              <a:t>  </a:t>
            </a:r>
          </a:p>
          <a:p>
            <a:pPr marL="0" marR="0" lvl="0" indent="0" hangingPunct="0">
              <a:lnSpc>
                <a:spcPct val="115000"/>
              </a:lnSpc>
              <a:spcBef>
                <a:spcPts val="0"/>
              </a:spcBef>
              <a:spcAft>
                <a:spcPts val="0"/>
              </a:spcAft>
              <a:buNone/>
              <a:tabLst/>
            </a:pPr>
            <a:r>
              <a:rPr lang="fr-FR" sz="1800" b="0" i="0" u="none" strike="noStrike" kern="1200">
                <a:ln>
                  <a:noFill/>
                </a:ln>
                <a:latin typeface="Calibri" pitchFamily="34"/>
                <a:ea typeface="Calibri" pitchFamily="34"/>
                <a:cs typeface="Times New Roman" pitchFamily="18"/>
              </a:rPr>
              <a:t>Chaque mi-temps démarre par le coup d’envoi.</a:t>
            </a:r>
          </a:p>
          <a:p>
            <a:pPr marL="0" marR="0" lvl="0" indent="0" hangingPunct="0">
              <a:lnSpc>
                <a:spcPct val="115000"/>
              </a:lnSpc>
              <a:spcBef>
                <a:spcPts val="0"/>
              </a:spcBef>
              <a:spcAft>
                <a:spcPts val="0"/>
              </a:spcAft>
              <a:buNone/>
              <a:tabLst/>
            </a:pPr>
            <a:r>
              <a:rPr lang="fr-FR" sz="1800" b="0" i="0" u="none" strike="noStrike" kern="1200">
                <a:ln>
                  <a:noFill/>
                </a:ln>
                <a:latin typeface="Calibri" pitchFamily="34"/>
                <a:ea typeface="Calibri" pitchFamily="34"/>
                <a:cs typeface="Times New Roman" pitchFamily="18"/>
              </a:rPr>
              <a:t>Tous les robots doivent être situés sur leur partie du terrain.</a:t>
            </a:r>
          </a:p>
          <a:p>
            <a:pPr marL="0" marR="0" lvl="0" indent="0" hangingPunct="0">
              <a:lnSpc>
                <a:spcPct val="115000"/>
              </a:lnSpc>
              <a:spcBef>
                <a:spcPts val="0"/>
              </a:spcBef>
              <a:spcAft>
                <a:spcPts val="0"/>
              </a:spcAft>
              <a:buNone/>
              <a:tabLst/>
            </a:pPr>
            <a:r>
              <a:rPr lang="fr-FR" sz="1800" b="0" i="0" u="none" strike="noStrike" kern="1200">
                <a:ln>
                  <a:noFill/>
                </a:ln>
                <a:latin typeface="Calibri" pitchFamily="34"/>
                <a:ea typeface="Calibri" pitchFamily="34"/>
                <a:cs typeface="Times New Roman" pitchFamily="18"/>
              </a:rPr>
              <a:t>Ils doivent être éteints. La balle est positionnée par un arbitre au centre du terrain.  </a:t>
            </a:r>
          </a:p>
          <a:p>
            <a:pPr marL="0" marR="0" lvl="0" indent="0" hangingPunct="0">
              <a:lnSpc>
                <a:spcPct val="115000"/>
              </a:lnSpc>
              <a:spcBef>
                <a:spcPts val="0"/>
              </a:spcBef>
              <a:spcAft>
                <a:spcPts val="0"/>
              </a:spcAft>
              <a:buNone/>
              <a:tabLst/>
            </a:pPr>
            <a:r>
              <a:rPr lang="fr-FR" sz="1800" b="1" i="0" u="none" strike="noStrike" kern="1200">
                <a:ln>
                  <a:noFill/>
                </a:ln>
                <a:solidFill>
                  <a:srgbClr val="CE181E"/>
                </a:solidFill>
                <a:latin typeface="Calibri" pitchFamily="34"/>
                <a:ea typeface="Calibri" pitchFamily="34"/>
                <a:cs typeface="Times New Roman" pitchFamily="18"/>
              </a:rPr>
              <a:t>Tout robot allumé en avance</a:t>
            </a:r>
            <a:r>
              <a:rPr lang="fr-FR" sz="1800" b="0" i="0" u="none" strike="noStrike" kern="1200">
                <a:ln>
                  <a:noFill/>
                </a:ln>
                <a:latin typeface="Calibri" pitchFamily="34"/>
                <a:ea typeface="Calibri" pitchFamily="34"/>
                <a:cs typeface="Times New Roman" pitchFamily="18"/>
              </a:rPr>
              <a:t> sera retiré du terrain par l’arbitre et considéré comme étant un </a:t>
            </a:r>
            <a:r>
              <a:rPr lang="fr-FR" sz="1800" b="1" i="0" u="none" strike="noStrike" kern="1200">
                <a:ln>
                  <a:noFill/>
                </a:ln>
                <a:solidFill>
                  <a:srgbClr val="CE181E"/>
                </a:solidFill>
                <a:latin typeface="Calibri" pitchFamily="34"/>
                <a:ea typeface="Calibri" pitchFamily="34"/>
                <a:cs typeface="Times New Roman" pitchFamily="18"/>
              </a:rPr>
              <a:t>robot endommagé.</a:t>
            </a:r>
          </a:p>
        </p:txBody>
      </p:sp>
      <p:pic>
        <p:nvPicPr>
          <p:cNvPr id="3" name="Image 2">
            <a:extLst>
              <a:ext uri="{FF2B5EF4-FFF2-40B4-BE49-F238E27FC236}">
                <a16:creationId xmlns:a16="http://schemas.microsoft.com/office/drawing/2014/main" id="{226534E7-AE8D-462B-BEDD-6017C61382FA}"/>
              </a:ext>
            </a:extLst>
          </p:cNvPr>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2938366" y="2560826"/>
            <a:ext cx="4211640" cy="3024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D2E53DA-F6AE-42F0-8592-8E7A385163E6}"/>
              </a:ext>
            </a:extLst>
          </p:cNvPr>
          <p:cNvSpPr txBox="1"/>
          <p:nvPr/>
        </p:nvSpPr>
        <p:spPr>
          <a:xfrm>
            <a:off x="360000" y="329040"/>
            <a:ext cx="8575278" cy="2340341"/>
          </a:xfrm>
          <a:prstGeom prst="rect">
            <a:avLst/>
          </a:prstGeom>
          <a:noFill/>
          <a:ln>
            <a:noFill/>
          </a:ln>
        </p:spPr>
        <p:txBody>
          <a:bodyPr wrap="square" lIns="90000" tIns="45000" rIns="90000" bIns="45000" anchorCtr="0" compatLnSpc="0">
            <a:spAutoFit/>
          </a:bodyPr>
          <a:lstStyle/>
          <a:p>
            <a:pPr marL="0" marR="0" lvl="0" indent="0" hangingPunct="0">
              <a:lnSpc>
                <a:spcPct val="115000"/>
              </a:lnSpc>
              <a:spcBef>
                <a:spcPts val="0"/>
              </a:spcBef>
              <a:spcAft>
                <a:spcPts val="0"/>
              </a:spcAft>
              <a:buNone/>
              <a:tabLst/>
            </a:pPr>
            <a:r>
              <a:rPr lang="fr-FR" sz="1800" b="1" i="0" u="none" strike="noStrike" kern="1200" dirty="0">
                <a:ln>
                  <a:noFill/>
                </a:ln>
                <a:latin typeface="Calibri" pitchFamily="34"/>
                <a:ea typeface="Calibri" pitchFamily="34"/>
                <a:cs typeface="Times New Roman" pitchFamily="18"/>
              </a:rPr>
              <a:t>1.3 Intervention humaine</a:t>
            </a:r>
          </a:p>
          <a:p>
            <a:pPr marL="0" marR="0" lvl="0" indent="0" hangingPunct="0">
              <a:lnSpc>
                <a:spcPct val="115000"/>
              </a:lnSpc>
              <a:spcBef>
                <a:spcPts val="0"/>
              </a:spcBef>
              <a:spcAft>
                <a:spcPts val="0"/>
              </a:spcAft>
              <a:buNone/>
              <a:tabLst/>
            </a:pPr>
            <a:r>
              <a:rPr lang="fr-FR" sz="1800" b="1" i="0" u="none" strike="noStrike" kern="1200" dirty="0">
                <a:ln>
                  <a:noFill/>
                </a:ln>
                <a:latin typeface="Calibri" pitchFamily="34"/>
                <a:ea typeface="Calibri" pitchFamily="34"/>
                <a:cs typeface="Times New Roman" pitchFamily="18"/>
              </a:rPr>
              <a:t> </a:t>
            </a:r>
          </a:p>
          <a:p>
            <a:pPr marL="0" marR="0" lvl="0" indent="0" hangingPunct="0">
              <a:lnSpc>
                <a:spcPct val="115000"/>
              </a:lnSpc>
              <a:spcBef>
                <a:spcPts val="0"/>
              </a:spcBef>
              <a:spcAft>
                <a:spcPts val="0"/>
              </a:spcAft>
              <a:buNone/>
              <a:tabLst/>
            </a:pPr>
            <a:r>
              <a:rPr lang="fr-FR" sz="1800" b="1" i="0" u="none" strike="noStrike" kern="1200" dirty="0">
                <a:ln>
                  <a:noFill/>
                </a:ln>
                <a:solidFill>
                  <a:srgbClr val="CE181E"/>
                </a:solidFill>
                <a:latin typeface="Calibri" pitchFamily="34"/>
                <a:ea typeface="Calibri" pitchFamily="34"/>
                <a:cs typeface="Times New Roman" pitchFamily="18"/>
              </a:rPr>
              <a:t>L’arbitre ou l’arbitre assistant peut aider les robots à se décoller</a:t>
            </a:r>
            <a:r>
              <a:rPr lang="fr-FR" sz="1800" b="0" i="0" u="none" strike="noStrike" kern="1200" dirty="0">
                <a:ln>
                  <a:noFill/>
                </a:ln>
                <a:latin typeface="Calibri" pitchFamily="34"/>
                <a:ea typeface="Calibri" pitchFamily="34"/>
                <a:cs typeface="Times New Roman" pitchFamily="18"/>
              </a:rPr>
              <a:t>, à condition que la balle ne soit pas disputée près d’eux et que la situation ait été créée à partir d’une interaction entre robots (par exemple, la situation n’est pas due à un défaut de conception ou de programmation du robot). </a:t>
            </a:r>
            <a:r>
              <a:rPr lang="fr-FR" sz="1800" b="1" i="0" u="none" strike="noStrike" kern="1200" dirty="0">
                <a:ln>
                  <a:noFill/>
                </a:ln>
                <a:solidFill>
                  <a:srgbClr val="CE181E"/>
                </a:solidFill>
                <a:latin typeface="Calibri" pitchFamily="34"/>
                <a:ea typeface="Calibri" pitchFamily="34"/>
                <a:cs typeface="Times New Roman" pitchFamily="18"/>
              </a:rPr>
              <a:t>L’arbitre et ou l’arbitre assistant tirera les robots suffisamment </a:t>
            </a:r>
            <a:r>
              <a:rPr lang="fr-FR" sz="1800" b="0" i="0" u="none" strike="noStrike" kern="1200" dirty="0">
                <a:ln>
                  <a:noFill/>
                </a:ln>
                <a:latin typeface="Calibri" pitchFamily="34"/>
                <a:ea typeface="Calibri" pitchFamily="34"/>
                <a:cs typeface="Times New Roman" pitchFamily="18"/>
              </a:rPr>
              <a:t>pour qu’ils puissent bouger librement à nouveau.</a:t>
            </a:r>
            <a:r>
              <a:rPr lang="fr-FR" sz="1100" b="0" i="0" u="none" strike="noStrike" kern="1200" dirty="0">
                <a:ln>
                  <a:noFill/>
                </a:ln>
                <a:latin typeface="Calibri" pitchFamily="34"/>
                <a:ea typeface="Calibri" pitchFamily="34"/>
                <a:cs typeface="Times New Roman" pitchFamily="18"/>
              </a:rPr>
              <a:t>  </a:t>
            </a:r>
          </a:p>
        </p:txBody>
      </p:sp>
      <p:pic>
        <p:nvPicPr>
          <p:cNvPr id="3" name="Image 2">
            <a:extLst>
              <a:ext uri="{FF2B5EF4-FFF2-40B4-BE49-F238E27FC236}">
                <a16:creationId xmlns:a16="http://schemas.microsoft.com/office/drawing/2014/main" id="{7E13AC78-0217-4378-AA10-2C693AB4068F}"/>
              </a:ext>
            </a:extLst>
          </p:cNvPr>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3201089" y="2649783"/>
            <a:ext cx="4082040" cy="291167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C9D1069-C22F-443F-89A1-08F125F84824}"/>
              </a:ext>
            </a:extLst>
          </p:cNvPr>
          <p:cNvSpPr txBox="1"/>
          <p:nvPr/>
        </p:nvSpPr>
        <p:spPr>
          <a:xfrm>
            <a:off x="288000" y="603000"/>
            <a:ext cx="3816000" cy="1010879"/>
          </a:xfrm>
          <a:prstGeom prst="rect">
            <a:avLst/>
          </a:prstGeom>
          <a:noFill/>
          <a:ln>
            <a:noFill/>
          </a:ln>
        </p:spPr>
        <p:txBody>
          <a:bodyPr wrap="none" lIns="90000" tIns="45000" rIns="90000" bIns="45000" anchorCtr="0" compatLnSpc="0">
            <a:spAutoFit/>
          </a:bodyPr>
          <a:lstStyle/>
          <a:p>
            <a:pPr marL="0" marR="0" lvl="0" indent="0" hangingPunct="0">
              <a:lnSpc>
                <a:spcPct val="115000"/>
              </a:lnSpc>
              <a:spcBef>
                <a:spcPts val="0"/>
              </a:spcBef>
              <a:spcAft>
                <a:spcPts val="0"/>
              </a:spcAft>
              <a:buNone/>
              <a:tabLst/>
            </a:pPr>
            <a:r>
              <a:rPr lang="fr-FR" sz="1800" b="1" i="0" u="none" strike="noStrike" kern="1200">
                <a:ln>
                  <a:noFill/>
                </a:ln>
                <a:latin typeface="Calibri" pitchFamily="34"/>
                <a:ea typeface="Calibri" pitchFamily="34"/>
                <a:cs typeface="Times New Roman" pitchFamily="18"/>
              </a:rPr>
              <a:t>1.4 Mouvement de la balle</a:t>
            </a:r>
          </a:p>
          <a:p>
            <a:pPr marL="0" marR="0" lvl="0" indent="0" hangingPunct="0">
              <a:lnSpc>
                <a:spcPct val="115000"/>
              </a:lnSpc>
              <a:spcBef>
                <a:spcPts val="0"/>
              </a:spcBef>
              <a:spcAft>
                <a:spcPts val="0"/>
              </a:spcAft>
              <a:buNone/>
              <a:tabLst/>
            </a:pPr>
            <a:r>
              <a:rPr lang="fr-FR" sz="1800" b="1" i="0" u="none" strike="noStrike" kern="1200">
                <a:ln>
                  <a:noFill/>
                </a:ln>
                <a:latin typeface="Calibri" pitchFamily="34"/>
                <a:ea typeface="Calibri" pitchFamily="34"/>
                <a:cs typeface="Times New Roman" pitchFamily="18"/>
              </a:rPr>
              <a:t> </a:t>
            </a:r>
          </a:p>
          <a:p>
            <a:pPr marL="0" marR="0" lvl="0" indent="0" hangingPunct="0">
              <a:lnSpc>
                <a:spcPct val="115000"/>
              </a:lnSpc>
              <a:spcBef>
                <a:spcPts val="0"/>
              </a:spcBef>
              <a:spcAft>
                <a:spcPts val="0"/>
              </a:spcAft>
              <a:buNone/>
              <a:tabLst/>
            </a:pPr>
            <a:r>
              <a:rPr lang="fr-FR" sz="1800" b="0" i="0" u="none" strike="noStrike" kern="1200">
                <a:ln>
                  <a:noFill/>
                </a:ln>
                <a:latin typeface="Calibri" pitchFamily="34"/>
                <a:ea typeface="Calibri" pitchFamily="34"/>
                <a:cs typeface="Times New Roman" pitchFamily="18"/>
              </a:rPr>
              <a:t>Un robot ne peut pas tenir une balle.</a:t>
            </a:r>
          </a:p>
        </p:txBody>
      </p:sp>
      <p:pic>
        <p:nvPicPr>
          <p:cNvPr id="3" name="Image 2">
            <a:extLst>
              <a:ext uri="{FF2B5EF4-FFF2-40B4-BE49-F238E27FC236}">
                <a16:creationId xmlns:a16="http://schemas.microsoft.com/office/drawing/2014/main" id="{38A72DC4-2587-44C0-897C-1AA4F75B7840}"/>
              </a:ext>
            </a:extLst>
          </p:cNvPr>
          <p:cNvPicPr>
            <a:picLocks noChangeAspect="1"/>
          </p:cNvPicPr>
          <p:nvPr/>
        </p:nvPicPr>
        <p:blipFill>
          <a:blip r:embed="rId3">
            <a:lum/>
            <a:alphaModFix/>
          </a:blip>
          <a:srcRect/>
          <a:stretch>
            <a:fillRect/>
          </a:stretch>
        </p:blipFill>
        <p:spPr>
          <a:xfrm>
            <a:off x="4680000" y="288000"/>
            <a:ext cx="1834560" cy="2098440"/>
          </a:xfrm>
          <a:prstGeom prst="rect">
            <a:avLst/>
          </a:prstGeom>
          <a:noFill/>
          <a:ln>
            <a:noFill/>
          </a:ln>
        </p:spPr>
      </p:pic>
      <p:pic>
        <p:nvPicPr>
          <p:cNvPr id="4" name="Image 3">
            <a:extLst>
              <a:ext uri="{FF2B5EF4-FFF2-40B4-BE49-F238E27FC236}">
                <a16:creationId xmlns:a16="http://schemas.microsoft.com/office/drawing/2014/main" id="{12C4D688-0109-419E-9888-1D7F603B5CEB}"/>
              </a:ext>
            </a:extLst>
          </p:cNvPr>
          <p:cNvPicPr>
            <a:picLocks noChangeAspect="1"/>
          </p:cNvPicPr>
          <p:nvPr/>
        </p:nvPicPr>
        <p:blipFill>
          <a:blip r:embed="rId4">
            <a:lum/>
            <a:alphaModFix/>
          </a:blip>
          <a:srcRect/>
          <a:stretch>
            <a:fillRect/>
          </a:stretch>
        </p:blipFill>
        <p:spPr>
          <a:xfrm>
            <a:off x="7200000" y="2586960"/>
            <a:ext cx="2015999" cy="2597040"/>
          </a:xfrm>
          <a:prstGeom prst="rect">
            <a:avLst/>
          </a:prstGeom>
          <a:noFill/>
          <a:ln>
            <a:noFill/>
          </a:ln>
        </p:spPr>
      </p:pic>
      <p:sp>
        <p:nvSpPr>
          <p:cNvPr id="5" name="ZoneTexte 4">
            <a:extLst>
              <a:ext uri="{FF2B5EF4-FFF2-40B4-BE49-F238E27FC236}">
                <a16:creationId xmlns:a16="http://schemas.microsoft.com/office/drawing/2014/main" id="{B436DB79-940A-4935-AFCD-E09822E86E42}"/>
              </a:ext>
            </a:extLst>
          </p:cNvPr>
          <p:cNvSpPr txBox="1"/>
          <p:nvPr/>
        </p:nvSpPr>
        <p:spPr>
          <a:xfrm>
            <a:off x="432000" y="3240000"/>
            <a:ext cx="6177522" cy="1668940"/>
          </a:xfrm>
          <a:prstGeom prst="rect">
            <a:avLst/>
          </a:prstGeom>
          <a:noFill/>
          <a:ln>
            <a:noFill/>
          </a:ln>
        </p:spPr>
        <p:txBody>
          <a:bodyPr wrap="square" lIns="90000" tIns="45000" rIns="90000" bIns="45000" anchorCtr="0" compatLnSpc="0">
            <a:spAutoFit/>
          </a:bodyPr>
          <a:lstStyle/>
          <a:p>
            <a:pPr marL="0" marR="0" lvl="0" indent="0" hangingPunct="0">
              <a:lnSpc>
                <a:spcPct val="115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La seule exception au maintien de la balle est l’utilisation d’un tambour qui donne un spin arrière dynamique sur la balle pour la maintenir sur sa surface.</a:t>
            </a:r>
          </a:p>
          <a:p>
            <a:pPr marL="0" marR="0" lvl="0" indent="0" hangingPunct="0">
              <a:lnSpc>
                <a:spcPct val="115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Ce dispositif est appelé un dribbleur.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Calibri" pitchFamily="34"/>
                <a:cs typeface="Times New Roman" pitchFamily="18"/>
              </a:rPr>
              <a:t>Les autres joueurs doivent être capables d’accéder à la balle</a:t>
            </a:r>
            <a:r>
              <a:rPr lang="fr-FR" sz="1100" b="0" i="0" u="none" strike="noStrike" kern="1200" dirty="0">
                <a:ln>
                  <a:noFill/>
                </a:ln>
                <a:latin typeface="Calibri" pitchFamily="34"/>
                <a:ea typeface="Calibri" pitchFamily="34"/>
                <a:cs typeface="Times New Roman" pitchFamily="18"/>
              </a:rPr>
              <a:t>.</a:t>
            </a:r>
          </a:p>
        </p:txBody>
      </p:sp>
      <p:sp>
        <p:nvSpPr>
          <p:cNvPr id="6" name="Connecteur droit 5">
            <a:extLst>
              <a:ext uri="{FF2B5EF4-FFF2-40B4-BE49-F238E27FC236}">
                <a16:creationId xmlns:a16="http://schemas.microsoft.com/office/drawing/2014/main" id="{9DC942A4-5F18-468E-B7B4-B7B451621784}"/>
              </a:ext>
            </a:extLst>
          </p:cNvPr>
          <p:cNvSpPr/>
          <p:nvPr/>
        </p:nvSpPr>
        <p:spPr>
          <a:xfrm flipV="1">
            <a:off x="7812000" y="1655999"/>
            <a:ext cx="612000" cy="1692001"/>
          </a:xfrm>
          <a:prstGeom prst="line">
            <a:avLst/>
          </a:prstGeom>
          <a:noFill/>
          <a:ln w="0">
            <a:solidFill>
              <a:srgbClr val="000000"/>
            </a:solidFill>
            <a:prstDash val="solid"/>
            <a:headEnd type="arrow"/>
          </a:ln>
        </p:spPr>
        <p:txBody>
          <a:bodyPr wrap="none" lIns="90000" tIns="45000" rIns="90000" bIns="4500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7" name="ZoneTexte 6">
            <a:extLst>
              <a:ext uri="{FF2B5EF4-FFF2-40B4-BE49-F238E27FC236}">
                <a16:creationId xmlns:a16="http://schemas.microsoft.com/office/drawing/2014/main" id="{A85DE987-3156-40DF-ACD9-14F6B11ECAF7}"/>
              </a:ext>
            </a:extLst>
          </p:cNvPr>
          <p:cNvSpPr txBox="1"/>
          <p:nvPr/>
        </p:nvSpPr>
        <p:spPr>
          <a:xfrm>
            <a:off x="8496000" y="1453680"/>
            <a:ext cx="1080000" cy="34632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dribbleur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EFEC9BC-9DAE-4FD1-B098-AAD618A71ACF}"/>
              </a:ext>
            </a:extLst>
          </p:cNvPr>
          <p:cNvSpPr txBox="1"/>
          <p:nvPr/>
        </p:nvSpPr>
        <p:spPr>
          <a:xfrm>
            <a:off x="432000" y="288000"/>
            <a:ext cx="9144000" cy="1331640"/>
          </a:xfrm>
          <a:prstGeom prst="rect">
            <a:avLst/>
          </a:prstGeom>
          <a:noFill/>
          <a:ln>
            <a:noFill/>
          </a:ln>
        </p:spPr>
        <p:txBody>
          <a:bodyPr wrap="none" lIns="90000" tIns="45000" rIns="90000" bIns="45000" anchorCtr="0" compatLnSpc="0">
            <a:spAutoFit/>
          </a:bodyPr>
          <a:lstStyle/>
          <a:p>
            <a:pPr marL="0" marR="0" lvl="0" indent="0" hangingPunct="0">
              <a:lnSpc>
                <a:spcPct val="115000"/>
              </a:lnSpc>
              <a:spcBef>
                <a:spcPts val="0"/>
              </a:spcBef>
              <a:spcAft>
                <a:spcPts val="0"/>
              </a:spcAft>
              <a:buNone/>
              <a:tabLst/>
            </a:pPr>
            <a:r>
              <a:rPr lang="fr-FR" sz="1800" b="1" i="0" u="none" strike="noStrike" kern="1200">
                <a:ln>
                  <a:noFill/>
                </a:ln>
                <a:latin typeface="Calibri" pitchFamily="34"/>
                <a:ea typeface="Calibri" pitchFamily="34"/>
                <a:cs typeface="Times New Roman" pitchFamily="18"/>
              </a:rPr>
              <a:t>1.5 Le score  </a:t>
            </a:r>
          </a:p>
          <a:p>
            <a:pPr marL="0" marR="0" lvl="0" indent="0" hangingPunct="0">
              <a:lnSpc>
                <a:spcPct val="115000"/>
              </a:lnSpc>
              <a:spcBef>
                <a:spcPts val="0"/>
              </a:spcBef>
              <a:spcAft>
                <a:spcPts val="0"/>
              </a:spcAft>
              <a:buNone/>
              <a:tabLst/>
            </a:pPr>
            <a:endParaRPr lang="fr-FR" sz="1800" b="1" i="0" u="none" strike="noStrike" kern="1200">
              <a:ln>
                <a:noFill/>
              </a:ln>
              <a:latin typeface="Calibri" pitchFamily="34"/>
              <a:ea typeface="Calibri" pitchFamily="34"/>
              <a:cs typeface="Times New Roman" pitchFamily="18"/>
            </a:endParaRPr>
          </a:p>
          <a:p>
            <a:pPr marL="0" marR="0" lvl="0" indent="0" hangingPunct="0">
              <a:lnSpc>
                <a:spcPct val="115000"/>
              </a:lnSpc>
              <a:spcBef>
                <a:spcPts val="0"/>
              </a:spcBef>
              <a:spcAft>
                <a:spcPts val="0"/>
              </a:spcAft>
              <a:buNone/>
              <a:tabLst/>
            </a:pPr>
            <a:r>
              <a:rPr lang="fr-FR" sz="1800" b="0" i="0" u="none" strike="noStrike" kern="1200">
                <a:ln>
                  <a:noFill/>
                </a:ln>
                <a:latin typeface="Calibri" pitchFamily="34"/>
                <a:ea typeface="Calibri" pitchFamily="34"/>
                <a:cs typeface="Times New Roman" pitchFamily="18"/>
              </a:rPr>
              <a:t>Un but </a:t>
            </a:r>
            <a:r>
              <a:rPr lang="fr-FR" sz="1800" b="1" i="0" u="none" strike="noStrike" kern="1200">
                <a:ln>
                  <a:noFill/>
                </a:ln>
                <a:solidFill>
                  <a:srgbClr val="CE181E"/>
                </a:solidFill>
                <a:latin typeface="Calibri" pitchFamily="34"/>
                <a:ea typeface="Calibri" pitchFamily="34"/>
                <a:cs typeface="Times New Roman" pitchFamily="18"/>
              </a:rPr>
              <a:t>est marqué quand la balle frappe ou touche le mur arrière du but</a:t>
            </a:r>
            <a:r>
              <a:rPr lang="fr-FR" sz="1800" b="0" i="0" u="none" strike="noStrike" kern="1200">
                <a:ln>
                  <a:noFill/>
                </a:ln>
                <a:latin typeface="Calibri" pitchFamily="34"/>
                <a:ea typeface="Calibri" pitchFamily="34"/>
                <a:cs typeface="Times New Roman" pitchFamily="18"/>
              </a:rPr>
              <a:t>.  </a:t>
            </a:r>
          </a:p>
          <a:p>
            <a:pPr marL="0" marR="0" lvl="0" indent="0" hangingPunct="0">
              <a:lnSpc>
                <a:spcPct val="115000"/>
              </a:lnSpc>
              <a:spcBef>
                <a:spcPts val="0"/>
              </a:spcBef>
              <a:spcAft>
                <a:spcPts val="0"/>
              </a:spcAft>
              <a:buNone/>
              <a:tabLst/>
            </a:pPr>
            <a:r>
              <a:rPr lang="fr-FR" sz="1800" b="0" i="0" u="none" strike="noStrike" kern="1200">
                <a:ln>
                  <a:noFill/>
                </a:ln>
                <a:latin typeface="Calibri" pitchFamily="34"/>
                <a:ea typeface="Calibri" pitchFamily="34"/>
                <a:cs typeface="Times New Roman" pitchFamily="18"/>
              </a:rPr>
              <a:t>Après chaque but marqué, le jeu redémarre avec un coup d’envoi de l’équipe qui a reçu le but.</a:t>
            </a:r>
          </a:p>
        </p:txBody>
      </p:sp>
      <p:sp>
        <p:nvSpPr>
          <p:cNvPr id="3" name="ZoneTexte 2">
            <a:extLst>
              <a:ext uri="{FF2B5EF4-FFF2-40B4-BE49-F238E27FC236}">
                <a16:creationId xmlns:a16="http://schemas.microsoft.com/office/drawing/2014/main" id="{B06ECBB9-3C20-427C-88B7-898126E4E0C3}"/>
              </a:ext>
            </a:extLst>
          </p:cNvPr>
          <p:cNvSpPr txBox="1"/>
          <p:nvPr/>
        </p:nvSpPr>
        <p:spPr>
          <a:xfrm>
            <a:off x="7560000" y="2628000"/>
            <a:ext cx="2160000" cy="34632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Mur arrière du but</a:t>
            </a:r>
          </a:p>
        </p:txBody>
      </p:sp>
      <p:pic>
        <p:nvPicPr>
          <p:cNvPr id="4" name="Image 3">
            <a:extLst>
              <a:ext uri="{FF2B5EF4-FFF2-40B4-BE49-F238E27FC236}">
                <a16:creationId xmlns:a16="http://schemas.microsoft.com/office/drawing/2014/main" id="{532D6099-F1D4-4129-8533-0B4226273240}"/>
              </a:ext>
            </a:extLst>
          </p:cNvPr>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2232000" y="1944000"/>
            <a:ext cx="4536000" cy="3240000"/>
          </a:xfrm>
          <a:prstGeom prst="rect">
            <a:avLst/>
          </a:prstGeom>
          <a:noFill/>
          <a:ln>
            <a:noFill/>
          </a:ln>
        </p:spPr>
      </p:pic>
      <p:sp>
        <p:nvSpPr>
          <p:cNvPr id="5" name="Connecteur droit 4">
            <a:extLst>
              <a:ext uri="{FF2B5EF4-FFF2-40B4-BE49-F238E27FC236}">
                <a16:creationId xmlns:a16="http://schemas.microsoft.com/office/drawing/2014/main" id="{4393E98F-8B33-4FAB-80FE-07AD8A99FE65}"/>
              </a:ext>
            </a:extLst>
          </p:cNvPr>
          <p:cNvSpPr/>
          <p:nvPr/>
        </p:nvSpPr>
        <p:spPr>
          <a:xfrm flipH="1">
            <a:off x="6336000" y="2808000"/>
            <a:ext cx="1080000" cy="503999"/>
          </a:xfrm>
          <a:prstGeom prst="line">
            <a:avLst/>
          </a:prstGeom>
          <a:noFill/>
          <a:ln w="0">
            <a:solidFill>
              <a:srgbClr val="000000"/>
            </a:solidFill>
            <a:prstDash val="solid"/>
            <a:tailEnd type="arrow"/>
          </a:ln>
        </p:spPr>
        <p:txBody>
          <a:bodyPr wrap="none" lIns="90000" tIns="45000" rIns="90000" bIns="4500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5C9A8CC-F388-4776-8D66-18B73D986227}"/>
              </a:ext>
            </a:extLst>
          </p:cNvPr>
          <p:cNvSpPr txBox="1"/>
          <p:nvPr/>
        </p:nvSpPr>
        <p:spPr>
          <a:xfrm>
            <a:off x="288000" y="144001"/>
            <a:ext cx="9223748" cy="936303"/>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dirty="0">
                <a:ln>
                  <a:noFill/>
                </a:ln>
                <a:latin typeface="Calibri" pitchFamily="34"/>
                <a:ea typeface="Microsoft YaHei" pitchFamily="2"/>
                <a:cs typeface="Times New Roman" pitchFamily="18"/>
              </a:rPr>
              <a:t>1.6 Gardien de but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Le robot qui se déplace dans la zone de pénalité du côté de l’équipe défensive est désigné comme gardien de but jusqu’à ce qu’une part de lui quitte la zone. </a:t>
            </a:r>
            <a:r>
              <a:rPr lang="fr-FR" sz="1800" b="0" i="0" u="none" strike="noStrike" kern="1200" dirty="0">
                <a:ln>
                  <a:noFill/>
                </a:ln>
                <a:latin typeface="Liberation Sans" pitchFamily="18"/>
                <a:ea typeface="Microsoft YaHei" pitchFamily="2"/>
                <a:cs typeface="Times New Roman" pitchFamily="18"/>
              </a:rPr>
              <a:t> </a:t>
            </a:r>
          </a:p>
        </p:txBody>
      </p:sp>
      <p:pic>
        <p:nvPicPr>
          <p:cNvPr id="3" name="Image 2">
            <a:extLst>
              <a:ext uri="{FF2B5EF4-FFF2-40B4-BE49-F238E27FC236}">
                <a16:creationId xmlns:a16="http://schemas.microsoft.com/office/drawing/2014/main" id="{099AD3FF-8C8F-4113-A9E6-753C9808A5C7}"/>
              </a:ext>
            </a:extLst>
          </p:cNvPr>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2592000" y="1440000"/>
            <a:ext cx="4667400" cy="3502079"/>
          </a:xfrm>
          <a:prstGeom prst="rect">
            <a:avLst/>
          </a:prstGeom>
          <a:noFill/>
          <a:ln>
            <a:noFill/>
          </a:ln>
        </p:spPr>
      </p:pic>
      <p:sp>
        <p:nvSpPr>
          <p:cNvPr id="4" name="Connecteur droit 3">
            <a:extLst>
              <a:ext uri="{FF2B5EF4-FFF2-40B4-BE49-F238E27FC236}">
                <a16:creationId xmlns:a16="http://schemas.microsoft.com/office/drawing/2014/main" id="{70F89F8D-64F0-4FB8-8FCC-F1872E927C52}"/>
              </a:ext>
            </a:extLst>
          </p:cNvPr>
          <p:cNvSpPr/>
          <p:nvPr/>
        </p:nvSpPr>
        <p:spPr>
          <a:xfrm flipH="1">
            <a:off x="6480000" y="2376000"/>
            <a:ext cx="1583999" cy="648000"/>
          </a:xfrm>
          <a:prstGeom prst="line">
            <a:avLst/>
          </a:prstGeom>
          <a:noFill/>
          <a:ln w="0">
            <a:solidFill>
              <a:srgbClr val="000000"/>
            </a:solidFill>
            <a:prstDash val="solid"/>
            <a:tailEnd type="arrow"/>
          </a:ln>
        </p:spPr>
        <p:txBody>
          <a:bodyPr wrap="none" lIns="90000" tIns="45000" rIns="90000" bIns="4500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ZoneTexte 4">
            <a:extLst>
              <a:ext uri="{FF2B5EF4-FFF2-40B4-BE49-F238E27FC236}">
                <a16:creationId xmlns:a16="http://schemas.microsoft.com/office/drawing/2014/main" id="{C4FDA850-F1AB-4C65-830A-25BFDD83DFBC}"/>
              </a:ext>
            </a:extLst>
          </p:cNvPr>
          <p:cNvSpPr txBox="1"/>
          <p:nvPr/>
        </p:nvSpPr>
        <p:spPr>
          <a:xfrm>
            <a:off x="8063999" y="2196000"/>
            <a:ext cx="1944000" cy="34632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Gardien de but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6ED2474-12BE-4FCD-A489-A34432150707}"/>
              </a:ext>
            </a:extLst>
          </p:cNvPr>
          <p:cNvSpPr txBox="1"/>
          <p:nvPr/>
        </p:nvSpPr>
        <p:spPr>
          <a:xfrm>
            <a:off x="0" y="0"/>
            <a:ext cx="9919252" cy="2564505"/>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800" b="1" i="0" u="none" strike="noStrike" kern="1200" dirty="0">
                <a:ln>
                  <a:noFill/>
                </a:ln>
                <a:latin typeface="Calibri" pitchFamily="34"/>
                <a:ea typeface="Microsoft YaHei" pitchFamily="2"/>
                <a:cs typeface="Times New Roman" pitchFamily="18"/>
              </a:rPr>
              <a:t>1.7 Bousculade</a:t>
            </a:r>
          </a:p>
          <a:p>
            <a:pPr marL="0" marR="0" lvl="0" indent="0" hangingPunct="0">
              <a:lnSpc>
                <a:spcPct val="100000"/>
              </a:lnSpc>
              <a:spcBef>
                <a:spcPts val="0"/>
              </a:spcBef>
              <a:spcAft>
                <a:spcPts val="0"/>
              </a:spcAft>
              <a:buNone/>
              <a:tabLst/>
            </a:pPr>
            <a:r>
              <a:rPr lang="fr-FR" sz="1800" b="1" i="0" u="none" strike="noStrike" kern="1200" dirty="0">
                <a:ln>
                  <a:noFill/>
                </a:ln>
                <a:latin typeface="Calibri" pitchFamily="34"/>
                <a:ea typeface="Microsoft YaHei" pitchFamily="2"/>
                <a:cs typeface="Times New Roman" pitchFamily="18"/>
              </a:rPr>
              <a:t> </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Dans la zone de pénalité, </a:t>
            </a:r>
            <a:r>
              <a:rPr lang="fr-FR" sz="1800" b="1" i="0" u="none" strike="noStrike" kern="1200" dirty="0">
                <a:ln>
                  <a:noFill/>
                </a:ln>
                <a:solidFill>
                  <a:srgbClr val="FF0000"/>
                </a:solidFill>
                <a:latin typeface="Calibri" pitchFamily="34"/>
                <a:ea typeface="Microsoft YaHei" pitchFamily="2"/>
                <a:cs typeface="Times New Roman" pitchFamily="18"/>
              </a:rPr>
              <a:t>l</a:t>
            </a:r>
            <a:r>
              <a:rPr lang="fr-FR" sz="1800" b="1" i="0" u="none" strike="noStrike" kern="1200" dirty="0">
                <a:ln>
                  <a:noFill/>
                </a:ln>
                <a:solidFill>
                  <a:srgbClr val="DC2300"/>
                </a:solidFill>
                <a:latin typeface="Calibri" pitchFamily="34"/>
                <a:ea typeface="Microsoft YaHei" pitchFamily="2"/>
                <a:cs typeface="Times New Roman" pitchFamily="18"/>
              </a:rPr>
              <a:t>e gardien de but est prioritaire</a:t>
            </a:r>
            <a:r>
              <a:rPr lang="fr-FR" sz="1800" b="0" i="0" u="none" strike="noStrike" kern="1200" dirty="0">
                <a:ln>
                  <a:noFill/>
                </a:ln>
                <a:solidFill>
                  <a:srgbClr val="DC2300"/>
                </a:solidFill>
                <a:latin typeface="Calibri" pitchFamily="34"/>
                <a:ea typeface="Microsoft YaHei" pitchFamily="2"/>
                <a:cs typeface="Times New Roman" pitchFamily="18"/>
              </a:rPr>
              <a:t>.</a:t>
            </a:r>
          </a:p>
          <a:p>
            <a:pPr marL="0" marR="0" lvl="0" indent="0" hangingPunct="0">
              <a:lnSpc>
                <a:spcPct val="100000"/>
              </a:lnSpc>
              <a:spcBef>
                <a:spcPts val="0"/>
              </a:spcBef>
              <a:spcAft>
                <a:spcPts val="0"/>
              </a:spcAft>
              <a:buNone/>
              <a:tabLst/>
            </a:pPr>
            <a:endParaRPr lang="fr-FR" sz="1400" b="0" i="0" u="none" strike="noStrike" kern="1200" dirty="0">
              <a:ln>
                <a:noFill/>
              </a:ln>
              <a:latin typeface="Calibri" pitchFamily="34"/>
              <a:ea typeface="Microsoft YaHei" pitchFamily="2"/>
              <a:cs typeface="Times New Roman" pitchFamily="18"/>
            </a:endParaRP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Les robots attaquants ne sont pas censés bousculer le gardien de but de quelque façon que ce soit.</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S’il y a</a:t>
            </a:r>
            <a:r>
              <a:rPr lang="fr-FR" sz="1800" b="1" i="0" u="none" strike="noStrike" kern="1200" dirty="0">
                <a:ln>
                  <a:noFill/>
                </a:ln>
                <a:solidFill>
                  <a:srgbClr val="FF3366"/>
                </a:solidFill>
                <a:latin typeface="Calibri" pitchFamily="34"/>
                <a:ea typeface="Microsoft YaHei" pitchFamily="2"/>
                <a:cs typeface="Times New Roman" pitchFamily="18"/>
              </a:rPr>
              <a:t> </a:t>
            </a:r>
            <a:r>
              <a:rPr lang="fr-FR" sz="1800" b="1" i="0" u="none" strike="noStrike" kern="1200" dirty="0">
                <a:ln>
                  <a:noFill/>
                </a:ln>
                <a:solidFill>
                  <a:srgbClr val="DC2300"/>
                </a:solidFill>
                <a:latin typeface="Calibri" pitchFamily="34"/>
                <a:ea typeface="Microsoft YaHei" pitchFamily="2"/>
                <a:cs typeface="Times New Roman" pitchFamily="18"/>
              </a:rPr>
              <a:t>contact physique entre l’attaquant et le gardien</a:t>
            </a:r>
            <a:r>
              <a:rPr lang="fr-FR" sz="1800" b="0" i="0" u="none" strike="noStrike" kern="1200" dirty="0">
                <a:ln>
                  <a:noFill/>
                </a:ln>
                <a:solidFill>
                  <a:srgbClr val="DC2300"/>
                </a:solidFill>
                <a:latin typeface="Calibri" pitchFamily="34"/>
                <a:ea typeface="Microsoft YaHei" pitchFamily="2"/>
                <a:cs typeface="Times New Roman" pitchFamily="18"/>
              </a:rPr>
              <a:t> </a:t>
            </a:r>
            <a:r>
              <a:rPr lang="fr-FR" sz="1800" b="0" i="0" u="none" strike="noStrike" kern="1200" dirty="0">
                <a:ln>
                  <a:noFill/>
                </a:ln>
                <a:latin typeface="Calibri" pitchFamily="34"/>
                <a:ea typeface="Microsoft YaHei" pitchFamily="2"/>
                <a:cs typeface="Times New Roman" pitchFamily="18"/>
              </a:rPr>
              <a:t>et si au moins l’un des deux entre en contact physique avec la balle, </a:t>
            </a:r>
            <a:r>
              <a:rPr lang="fr-FR" sz="1800" b="0" i="0" u="none" strike="noStrike" kern="1200" dirty="0">
                <a:ln>
                  <a:noFill/>
                </a:ln>
                <a:solidFill>
                  <a:srgbClr val="DC2300"/>
                </a:solidFill>
                <a:latin typeface="Calibri" pitchFamily="34"/>
                <a:ea typeface="Microsoft YaHei" pitchFamily="2"/>
                <a:cs typeface="Times New Roman" pitchFamily="18"/>
              </a:rPr>
              <a:t>la balle sera déplacée immédiatement vers le point neutre inoccupé le plus proche</a:t>
            </a:r>
            <a:r>
              <a:rPr lang="fr-FR" sz="1800" b="0" i="0" u="none" strike="noStrike" kern="1200" dirty="0">
                <a:ln>
                  <a:noFill/>
                </a:ln>
                <a:latin typeface="Calibri" pitchFamily="34"/>
                <a:ea typeface="Microsoft YaHei" pitchFamily="2"/>
                <a:cs typeface="Times New Roman" pitchFamily="18"/>
              </a:rPr>
              <a:t>.</a:t>
            </a:r>
          </a:p>
          <a:p>
            <a:pPr marL="0" marR="0" lvl="0" indent="0" hangingPunct="0">
              <a:lnSpc>
                <a:spcPct val="100000"/>
              </a:lnSpc>
              <a:spcBef>
                <a:spcPts val="0"/>
              </a:spcBef>
              <a:spcAft>
                <a:spcPts val="0"/>
              </a:spcAft>
              <a:buNone/>
              <a:tabLst/>
            </a:pPr>
            <a:r>
              <a:rPr lang="fr-FR" sz="1800" b="0" i="0" u="none" strike="noStrike" kern="1200" dirty="0">
                <a:ln>
                  <a:noFill/>
                </a:ln>
                <a:latin typeface="Calibri" pitchFamily="34"/>
                <a:ea typeface="Microsoft YaHei" pitchFamily="2"/>
                <a:cs typeface="Times New Roman" pitchFamily="18"/>
              </a:rPr>
              <a:t>Si un but est marqué à la suite de cette situation de bousculade, le point ne sera pas accordé.  </a:t>
            </a:r>
          </a:p>
        </p:txBody>
      </p:sp>
      <p:pic>
        <p:nvPicPr>
          <p:cNvPr id="3" name="Image 2">
            <a:extLst>
              <a:ext uri="{FF2B5EF4-FFF2-40B4-BE49-F238E27FC236}">
                <a16:creationId xmlns:a16="http://schemas.microsoft.com/office/drawing/2014/main" id="{BA5B575A-3E2C-423F-8EED-71382503BA2F}"/>
              </a:ext>
            </a:extLst>
          </p:cNvPr>
          <p:cNvPicPr>
            <a:picLocks noChangeAspect="1"/>
          </p:cNvPicPr>
          <p:nvPr/>
        </p:nvPicPr>
        <p:blipFill>
          <a:blip r:embed="rId3" cstate="email">
            <a:lum/>
            <a:alphaModFix/>
            <a:extLst>
              <a:ext uri="{28A0092B-C50C-407E-A947-70E740481C1C}">
                <a14:useLocalDpi xmlns:a14="http://schemas.microsoft.com/office/drawing/2010/main"/>
              </a:ext>
            </a:extLst>
          </a:blip>
          <a:srcRect/>
          <a:stretch>
            <a:fillRect/>
          </a:stretch>
        </p:blipFill>
        <p:spPr>
          <a:xfrm>
            <a:off x="2455919" y="2880360"/>
            <a:ext cx="4024079" cy="2789640"/>
          </a:xfrm>
          <a:prstGeom prst="rect">
            <a:avLst/>
          </a:prstGeom>
          <a:noFill/>
          <a:ln>
            <a:noFill/>
          </a:ln>
        </p:spPr>
      </p:pic>
      <p:sp>
        <p:nvSpPr>
          <p:cNvPr id="4" name="Connecteur droit 3">
            <a:extLst>
              <a:ext uri="{FF2B5EF4-FFF2-40B4-BE49-F238E27FC236}">
                <a16:creationId xmlns:a16="http://schemas.microsoft.com/office/drawing/2014/main" id="{9EEBD460-9AD0-41C2-9BC7-E68BCF4663F9}"/>
              </a:ext>
            </a:extLst>
          </p:cNvPr>
          <p:cNvSpPr/>
          <p:nvPr/>
        </p:nvSpPr>
        <p:spPr>
          <a:xfrm flipH="1">
            <a:off x="5184000" y="3168000"/>
            <a:ext cx="2088000" cy="648000"/>
          </a:xfrm>
          <a:prstGeom prst="line">
            <a:avLst/>
          </a:prstGeom>
          <a:noFill/>
          <a:ln w="0">
            <a:solidFill>
              <a:srgbClr val="000000"/>
            </a:solidFill>
            <a:prstDash val="solid"/>
            <a:tailEnd type="arrow"/>
          </a:ln>
        </p:spPr>
        <p:txBody>
          <a:bodyPr wrap="none" lIns="90000" tIns="45000" rIns="90000" bIns="45000" anchor="ctr" anchorCtr="0" compatLnSpc="0"/>
          <a:lstStyle/>
          <a:p>
            <a:pPr marL="0" marR="0" lvl="0" indent="0" hangingPunct="0">
              <a:lnSpc>
                <a:spcPct val="100000"/>
              </a:lnSpc>
              <a:spcBef>
                <a:spcPts val="0"/>
              </a:spcBef>
              <a:spcAft>
                <a:spcPts val="0"/>
              </a:spcAft>
              <a:buNone/>
              <a:tabLst/>
            </a:pPr>
            <a:endParaRPr lang="fr-FR" sz="1800" b="0" i="0" u="none" strike="noStrike" kern="1200">
              <a:ln>
                <a:noFill/>
              </a:ln>
              <a:latin typeface="Liberation Sans" pitchFamily="18"/>
              <a:ea typeface="Microsoft YaHei" pitchFamily="2"/>
              <a:cs typeface="Lucida Sans" pitchFamily="2"/>
            </a:endParaRPr>
          </a:p>
        </p:txBody>
      </p:sp>
      <p:sp>
        <p:nvSpPr>
          <p:cNvPr id="5" name="ZoneTexte 4">
            <a:extLst>
              <a:ext uri="{FF2B5EF4-FFF2-40B4-BE49-F238E27FC236}">
                <a16:creationId xmlns:a16="http://schemas.microsoft.com/office/drawing/2014/main" id="{4184DD05-DD4A-4692-A326-18DB8FC13D98}"/>
              </a:ext>
            </a:extLst>
          </p:cNvPr>
          <p:cNvSpPr txBox="1"/>
          <p:nvPr/>
        </p:nvSpPr>
        <p:spPr>
          <a:xfrm>
            <a:off x="7272000" y="2907360"/>
            <a:ext cx="1440000" cy="346320"/>
          </a:xfrm>
          <a:prstGeom prst="rect">
            <a:avLst/>
          </a:prstGeom>
          <a:noFill/>
          <a:ln>
            <a:noFill/>
          </a:ln>
        </p:spPr>
        <p:txBody>
          <a:bodyPr wrap="none" lIns="90000" tIns="45000" rIns="90000" bIns="45000" anchorCtr="0" compatLnSpc="0">
            <a:spAutoFit/>
          </a:bodyPr>
          <a:lstStyle/>
          <a:p>
            <a:pPr marL="0" marR="0" lvl="0" indent="0" hangingPunct="0">
              <a:lnSpc>
                <a:spcPct val="100000"/>
              </a:lnSpc>
              <a:spcBef>
                <a:spcPts val="0"/>
              </a:spcBef>
              <a:spcAft>
                <a:spcPts val="0"/>
              </a:spcAft>
              <a:buNone/>
              <a:tabLst/>
            </a:pPr>
            <a:r>
              <a:rPr lang="fr-FR" sz="1800" b="0" i="0" u="none" strike="noStrike" kern="1200">
                <a:ln>
                  <a:noFill/>
                </a:ln>
                <a:latin typeface="Liberation Sans" pitchFamily="18"/>
                <a:ea typeface="Microsoft YaHei" pitchFamily="2"/>
                <a:cs typeface="Lucida Sans" pitchFamily="2"/>
              </a:rPr>
              <a:t>Point neutre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04AFEF26-BB2A-4FE1-89AE-254EE738B1BD}"/>
              </a:ext>
            </a:extLst>
          </p:cNvPr>
          <p:cNvSpPr txBox="1"/>
          <p:nvPr/>
        </p:nvSpPr>
        <p:spPr>
          <a:xfrm>
            <a:off x="216000" y="288000"/>
            <a:ext cx="9424957" cy="2845864"/>
          </a:xfrm>
          <a:prstGeom prst="rect">
            <a:avLst/>
          </a:prstGeom>
          <a:noFill/>
          <a:ln>
            <a:noFill/>
            <a:headEnd type="arrow"/>
            <a:tailEnd type="arrow"/>
          </a:ln>
        </p:spPr>
        <p:txBody>
          <a:bodyPr wrap="square" lIns="90000" tIns="45000" rIns="90000" bIns="45000" anchorCtr="0" compatLnSpc="0">
            <a:spAutoFit/>
          </a:bodyPr>
          <a:lstStyle/>
          <a:p>
            <a:pPr marL="0" marR="0" lvl="0" indent="0" hangingPunct="0">
              <a:lnSpc>
                <a:spcPct val="100000"/>
              </a:lnSpc>
              <a:spcBef>
                <a:spcPts val="0"/>
              </a:spcBef>
              <a:spcAft>
                <a:spcPts val="0"/>
              </a:spcAft>
              <a:buNone/>
              <a:tabLst/>
            </a:pPr>
            <a:r>
              <a:rPr lang="fr-FR" sz="1600" b="1" i="0" u="none" strike="noStrike" kern="1200" dirty="0">
                <a:ln>
                  <a:noFill/>
                </a:ln>
                <a:latin typeface="Calibri" pitchFamily="34"/>
                <a:ea typeface="Microsoft YaHei" pitchFamily="2"/>
                <a:cs typeface="Times New Roman" pitchFamily="18"/>
              </a:rPr>
              <a:t>1.8 Manque de progrès  </a:t>
            </a:r>
          </a:p>
          <a:p>
            <a:pPr marL="0" marR="0" lvl="0" indent="0" hangingPunct="0">
              <a:lnSpc>
                <a:spcPct val="100000"/>
              </a:lnSpc>
              <a:spcBef>
                <a:spcPts val="0"/>
              </a:spcBef>
              <a:spcAft>
                <a:spcPts val="0"/>
              </a:spcAft>
              <a:buNone/>
              <a:tabLst/>
            </a:pPr>
            <a:r>
              <a:rPr lang="fr-FR" sz="1600" b="0" i="0" u="none" strike="noStrike" kern="1200" dirty="0">
                <a:ln>
                  <a:noFill/>
                </a:ln>
                <a:latin typeface="Calibri" pitchFamily="34"/>
                <a:ea typeface="Microsoft YaHei" pitchFamily="2"/>
                <a:cs typeface="Times New Roman" pitchFamily="18"/>
              </a:rPr>
              <a:t>Le manque de progrès se produit lorsqu’il n’y a pas de progrès dans le jeu pendant une période raisonnable et si la situation n’est pas susceptible d’évoluer.</a:t>
            </a:r>
          </a:p>
          <a:p>
            <a:pPr marL="0" marR="0" lvl="0" indent="0" hangingPunct="0">
              <a:lnSpc>
                <a:spcPct val="100000"/>
              </a:lnSpc>
              <a:spcBef>
                <a:spcPts val="0"/>
              </a:spcBef>
              <a:spcAft>
                <a:spcPts val="0"/>
              </a:spcAft>
              <a:buNone/>
              <a:tabLst/>
            </a:pPr>
            <a:r>
              <a:rPr lang="fr-FR" sz="1600" b="0" i="0" u="none" strike="noStrike" kern="1200" dirty="0">
                <a:ln>
                  <a:noFill/>
                </a:ln>
                <a:latin typeface="Calibri" pitchFamily="34"/>
                <a:ea typeface="Microsoft YaHei" pitchFamily="2"/>
                <a:cs typeface="Times New Roman" pitchFamily="18"/>
              </a:rPr>
              <a:t>Les situations typiques illustrant le manque de progrès sont les suivantes :</a:t>
            </a:r>
          </a:p>
          <a:p>
            <a:pPr marL="0" marR="0" lvl="0" indent="0" hangingPunct="0">
              <a:lnSpc>
                <a:spcPct val="100000"/>
              </a:lnSpc>
              <a:spcBef>
                <a:spcPts val="0"/>
              </a:spcBef>
              <a:spcAft>
                <a:spcPts val="0"/>
              </a:spcAft>
              <a:buNone/>
              <a:tabLst/>
            </a:pPr>
            <a:r>
              <a:rPr lang="fr-FR" sz="1600" b="0" i="0" u="none" strike="noStrike" kern="1200" dirty="0">
                <a:ln>
                  <a:noFill/>
                </a:ln>
                <a:latin typeface="Calibri" pitchFamily="34"/>
                <a:ea typeface="Microsoft YaHei" pitchFamily="2"/>
                <a:cs typeface="Lucida Sans" pitchFamily="2"/>
              </a:rPr>
              <a:t>	- quand la balle est coincée entre les robots</a:t>
            </a:r>
          </a:p>
          <a:p>
            <a:pPr marL="0" marR="0" lvl="0" indent="0" hangingPunct="0">
              <a:lnSpc>
                <a:spcPct val="100000"/>
              </a:lnSpc>
              <a:spcBef>
                <a:spcPts val="0"/>
              </a:spcBef>
              <a:spcAft>
                <a:spcPts val="0"/>
              </a:spcAft>
              <a:buNone/>
              <a:tabLst/>
            </a:pPr>
            <a:r>
              <a:rPr lang="fr-FR" sz="1600" b="0" i="0" u="none" strike="noStrike" kern="1200" dirty="0">
                <a:ln>
                  <a:noFill/>
                </a:ln>
                <a:latin typeface="Calibri" pitchFamily="34"/>
                <a:ea typeface="Microsoft YaHei" pitchFamily="2"/>
                <a:cs typeface="Lucida Sans" pitchFamily="2"/>
              </a:rPr>
              <a:t>	- lorsque la balle se trouve au-delà de la capacité de détection ou d’atteinte de tous les robots 	sur le 	terrain.</a:t>
            </a:r>
          </a:p>
          <a:p>
            <a:pPr marL="0" marR="0" lvl="0" indent="0" hangingPunct="0">
              <a:lnSpc>
                <a:spcPct val="100000"/>
              </a:lnSpc>
              <a:spcBef>
                <a:spcPts val="0"/>
              </a:spcBef>
              <a:spcAft>
                <a:spcPts val="0"/>
              </a:spcAft>
              <a:buNone/>
              <a:tabLst/>
            </a:pPr>
            <a:r>
              <a:rPr lang="fr-FR" sz="1600" b="0" i="0" u="none" strike="noStrike" kern="1200" dirty="0">
                <a:ln>
                  <a:noFill/>
                </a:ln>
                <a:latin typeface="Calibri" pitchFamily="34"/>
                <a:ea typeface="Microsoft YaHei" pitchFamily="2"/>
                <a:cs typeface="Times New Roman" pitchFamily="18"/>
              </a:rPr>
              <a:t>	- Après un décompte visible et fort (généralement un décompte de 5)</a:t>
            </a:r>
          </a:p>
          <a:p>
            <a:pPr marL="0" marR="0" lvl="0" indent="0" hangingPunct="0">
              <a:lnSpc>
                <a:spcPct val="100000"/>
              </a:lnSpc>
              <a:spcBef>
                <a:spcPts val="0"/>
              </a:spcBef>
              <a:spcAft>
                <a:spcPts val="0"/>
              </a:spcAft>
              <a:buNone/>
              <a:tabLst/>
            </a:pPr>
            <a:r>
              <a:rPr lang="fr-FR" sz="1600" b="0" i="0" u="none" strike="noStrike" kern="1200" dirty="0">
                <a:ln>
                  <a:noFill/>
                </a:ln>
                <a:latin typeface="Calibri" pitchFamily="34"/>
                <a:ea typeface="Microsoft YaHei" pitchFamily="2"/>
                <a:cs typeface="Times New Roman" pitchFamily="18"/>
              </a:rPr>
              <a:t>Un arbitre appellera au « manque de progrès » et déplacera la balle au point neutre inoccupé le plus proche.</a:t>
            </a:r>
          </a:p>
          <a:p>
            <a:pPr marL="0" marR="0" lvl="0" indent="0" hangingPunct="0">
              <a:lnSpc>
                <a:spcPct val="100000"/>
              </a:lnSpc>
              <a:spcBef>
                <a:spcPts val="0"/>
              </a:spcBef>
              <a:spcAft>
                <a:spcPts val="0"/>
              </a:spcAft>
              <a:buNone/>
              <a:tabLst/>
            </a:pPr>
            <a:r>
              <a:rPr lang="fr-FR" sz="1600" b="0" i="0" u="none" strike="noStrike" kern="1200" dirty="0">
                <a:ln>
                  <a:noFill/>
                </a:ln>
                <a:latin typeface="Calibri" pitchFamily="34"/>
                <a:ea typeface="Microsoft YaHei" pitchFamily="2"/>
                <a:cs typeface="Times New Roman" pitchFamily="18"/>
              </a:rPr>
              <a:t>Si cela ne résout pas le problème de manque de progrès, l’arbitre peut déplacer la balle vers différents points neutres.</a:t>
            </a:r>
          </a:p>
        </p:txBody>
      </p:sp>
      <p:pic>
        <p:nvPicPr>
          <p:cNvPr id="3" name="Image 2">
            <a:extLst>
              <a:ext uri="{FF2B5EF4-FFF2-40B4-BE49-F238E27FC236}">
                <a16:creationId xmlns:a16="http://schemas.microsoft.com/office/drawing/2014/main" id="{251A719E-9C01-4549-A37F-44C48628A710}"/>
              </a:ext>
            </a:extLst>
          </p:cNvPr>
          <p:cNvPicPr>
            <a:picLocks noChangeAspect="1"/>
          </p:cNvPicPr>
          <p:nvPr/>
        </p:nvPicPr>
        <p:blipFill>
          <a:blip r:embed="rId3">
            <a:lum/>
            <a:alphaModFix/>
          </a:blip>
          <a:srcRect/>
          <a:stretch>
            <a:fillRect/>
          </a:stretch>
        </p:blipFill>
        <p:spPr>
          <a:xfrm>
            <a:off x="3384000" y="3076200"/>
            <a:ext cx="3085920" cy="2323800"/>
          </a:xfrm>
          <a:prstGeom prst="rect">
            <a:avLst/>
          </a:prstGeom>
          <a:noFill/>
          <a:ln>
            <a:noFill/>
          </a:ln>
        </p:spPr>
      </p:pic>
    </p:spTree>
  </p:cSld>
  <p:clrMapOvr>
    <a:masterClrMapping/>
  </p:clrMapOvr>
</p:sld>
</file>

<file path=ppt/theme/theme1.xml><?xml version="1.0" encoding="utf-8"?>
<a:theme xmlns:a="http://schemas.openxmlformats.org/drawingml/2006/main" name="Standar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1784</TotalTime>
  <Words>1775</Words>
  <Application>Microsoft Office PowerPoint</Application>
  <PresentationFormat>Personnalisé</PresentationFormat>
  <Paragraphs>130</Paragraphs>
  <Slides>20</Slides>
  <Notes>20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20</vt:i4>
      </vt:variant>
    </vt:vector>
  </HeadingPairs>
  <TitlesOfParts>
    <vt:vector size="25" baseType="lpstr">
      <vt:lpstr>Arial</vt:lpstr>
      <vt:lpstr>Calibri</vt:lpstr>
      <vt:lpstr>Liberation Sans</vt:lpstr>
      <vt:lpstr>Times New Roman</vt:lpstr>
      <vt:lpstr>Standard</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Elias</dc:creator>
  <cp:lastModifiedBy>Elias BAZAH</cp:lastModifiedBy>
  <cp:revision>35</cp:revision>
  <dcterms:created xsi:type="dcterms:W3CDTF">2019-04-04T09:51:20Z</dcterms:created>
  <dcterms:modified xsi:type="dcterms:W3CDTF">2019-04-09T21:11:55Z</dcterms:modified>
</cp:coreProperties>
</file>